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0" r:id="rId9"/>
    <p:sldId id="261" r:id="rId10"/>
    <p:sldId id="264" r:id="rId11"/>
    <p:sldId id="262" r:id="rId12"/>
    <p:sldId id="269" r:id="rId13"/>
    <p:sldId id="270" r:id="rId14"/>
    <p:sldId id="271" r:id="rId15"/>
    <p:sldId id="272" r:id="rId16"/>
    <p:sldId id="26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0" autoAdjust="0"/>
    <p:restoredTop sz="86348" autoAdjust="0"/>
  </p:normalViewPr>
  <p:slideViewPr>
    <p:cSldViewPr>
      <p:cViewPr varScale="1">
        <p:scale>
          <a:sx n="84" d="100"/>
          <a:sy n="84" d="100"/>
        </p:scale>
        <p:origin x="-15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1200" dirty="0" smtClean="0"/>
            <a:t>Size</a:t>
          </a:r>
          <a:endParaRPr lang="en-US" sz="12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Reproducible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74E45A82-61DE-4639-9976-1DFB613B63D0}">
      <dgm:prSet/>
      <dgm:spPr/>
      <dgm:t>
        <a:bodyPr/>
        <a:lstStyle/>
        <a:p>
          <a:pPr rtl="0"/>
          <a:r>
            <a:rPr lang="en-US" baseline="0" dirty="0" smtClean="0"/>
            <a:t>User-Friendly</a:t>
          </a:r>
          <a:endParaRPr lang="en-US" dirty="0"/>
        </a:p>
      </dgm:t>
    </dgm:pt>
    <dgm:pt modelId="{E9C42186-795D-4E50-BD27-43964894ECA8}" type="parTrans" cxnId="{4E1FE75E-6D50-4B72-BA72-4145E5DB9993}">
      <dgm:prSet/>
      <dgm:spPr/>
      <dgm:t>
        <a:bodyPr/>
        <a:lstStyle/>
        <a:p>
          <a:endParaRPr lang="en-US"/>
        </a:p>
      </dgm:t>
    </dgm:pt>
    <dgm:pt modelId="{DA69B79E-B60B-4778-8201-BD75A03C00C8}" type="sibTrans" cxnId="{4E1FE75E-6D50-4B72-BA72-4145E5DB9993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Custom PCB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smtClean="0"/>
            <a:t>LCD Screen &lt; 4”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0AE1FBCA-C4B2-4A14-B2D3-F2988F4F9778}">
      <dgm:prSet/>
      <dgm:spPr/>
      <dgm:t>
        <a:bodyPr/>
        <a:lstStyle/>
        <a:p>
          <a:pPr rtl="0"/>
          <a:r>
            <a:rPr lang="en-US" dirty="0" smtClean="0"/>
            <a:t>Arduino Based</a:t>
          </a:r>
          <a:endParaRPr lang="en-US" dirty="0"/>
        </a:p>
      </dgm:t>
    </dgm:pt>
    <dgm:pt modelId="{F24454E4-6757-4877-86A6-F0E1FA16E417}" type="parTrans" cxnId="{EC402E0E-2A32-4D4D-8E74-2B2D5EC9C2FD}">
      <dgm:prSet/>
      <dgm:spPr/>
      <dgm:t>
        <a:bodyPr/>
        <a:lstStyle/>
        <a:p>
          <a:endParaRPr lang="en-US"/>
        </a:p>
      </dgm:t>
    </dgm:pt>
    <dgm:pt modelId="{0FFF0511-F3C2-4064-86A7-B5EAF11C5044}" type="sibTrans" cxnId="{EC402E0E-2A32-4D4D-8E74-2B2D5EC9C2FD}">
      <dgm:prSet/>
      <dgm:spPr/>
      <dgm:t>
        <a:bodyPr/>
        <a:lstStyle/>
        <a:p>
          <a:endParaRPr lang="en-US"/>
        </a:p>
      </dgm:t>
    </dgm:pt>
    <dgm:pt modelId="{F76094FC-A4B5-4D09-B1BC-E800BEF9AFB7}">
      <dgm:prSet/>
      <dgm:spPr/>
      <dgm:t>
        <a:bodyPr/>
        <a:lstStyle/>
        <a:p>
          <a:pPr rtl="0"/>
          <a:r>
            <a:rPr lang="en-US" dirty="0" smtClean="0"/>
            <a:t>Arduino Based</a:t>
          </a:r>
          <a:endParaRPr lang="en-US" dirty="0"/>
        </a:p>
      </dgm:t>
    </dgm:pt>
    <dgm:pt modelId="{CF27FE9B-7F6F-4F8B-90D4-4F74E49E459F}" type="parTrans" cxnId="{690BAC4A-7C34-42FF-8B78-FC32B1BAB968}">
      <dgm:prSet/>
      <dgm:spPr/>
      <dgm:t>
        <a:bodyPr/>
        <a:lstStyle/>
        <a:p>
          <a:endParaRPr lang="en-US"/>
        </a:p>
      </dgm:t>
    </dgm:pt>
    <dgm:pt modelId="{6442A62E-2FFA-4227-8CDD-4D36FFCCBB0F}" type="sibTrans" cxnId="{690BAC4A-7C34-42FF-8B78-FC32B1BAB968}">
      <dgm:prSet/>
      <dgm:spPr/>
      <dgm:t>
        <a:bodyPr/>
        <a:lstStyle/>
        <a:p>
          <a:endParaRPr lang="en-US"/>
        </a:p>
      </dgm:t>
    </dgm:pt>
    <dgm:pt modelId="{62757B21-B54A-46CE-BE29-D96BA4316A09}">
      <dgm:prSet/>
      <dgm:spPr/>
      <dgm:t>
        <a:bodyPr/>
        <a:lstStyle/>
        <a:p>
          <a:pPr rtl="0"/>
          <a:r>
            <a:rPr lang="en-US" dirty="0" smtClean="0"/>
            <a:t>Arduino Based</a:t>
          </a:r>
          <a:endParaRPr lang="en-US" dirty="0"/>
        </a:p>
      </dgm:t>
    </dgm:pt>
    <dgm:pt modelId="{676C5797-7F13-4FA7-8E32-8C5979B3A2A2}" type="parTrans" cxnId="{A37EA244-D803-4D86-89B1-CC9F7D9399EF}">
      <dgm:prSet/>
      <dgm:spPr/>
      <dgm:t>
        <a:bodyPr/>
        <a:lstStyle/>
        <a:p>
          <a:endParaRPr lang="en-US"/>
        </a:p>
      </dgm:t>
    </dgm:pt>
    <dgm:pt modelId="{BD68C118-5C52-4702-8BFB-623E314E546A}" type="sibTrans" cxnId="{A37EA244-D803-4D86-89B1-CC9F7D9399EF}">
      <dgm:prSet/>
      <dgm:spPr/>
      <dgm:t>
        <a:bodyPr/>
        <a:lstStyle/>
        <a:p>
          <a:endParaRPr lang="en-US"/>
        </a:p>
      </dgm:t>
    </dgm:pt>
    <dgm:pt modelId="{5BE06EF1-F493-4464-B015-E23EEB3C8A62}">
      <dgm:prSet/>
      <dgm:spPr/>
      <dgm:t>
        <a:bodyPr/>
        <a:lstStyle/>
        <a:p>
          <a:pPr rtl="0"/>
          <a:r>
            <a:rPr lang="en-US" dirty="0" smtClean="0"/>
            <a:t>Custom PCB</a:t>
          </a:r>
          <a:endParaRPr lang="en-US" dirty="0"/>
        </a:p>
      </dgm:t>
    </dgm:pt>
    <dgm:pt modelId="{F4B2208F-C162-4D95-A944-18E11CE287D5}" type="parTrans" cxnId="{394C60A3-1908-468A-9C6B-47BCB0A43460}">
      <dgm:prSet/>
      <dgm:spPr/>
      <dgm:t>
        <a:bodyPr/>
        <a:lstStyle/>
        <a:p>
          <a:endParaRPr lang="en-US"/>
        </a:p>
      </dgm:t>
    </dgm:pt>
    <dgm:pt modelId="{28E1D4E0-8DD3-4C52-9D19-275D0348923E}" type="sibTrans" cxnId="{394C60A3-1908-468A-9C6B-47BCB0A4346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n-US" smtClean="0"/>
            <a:t>LCD Screen &lt; 4”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8365251B-2AFB-DA40-8DB4-5C6321AB88F5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218B3E3-9C7C-3C45-9D74-C9FDC6EE73AD}" type="parTrans" cxnId="{9C9A24F8-46FC-3B43-A468-5EE9DBDD77B6}">
      <dgm:prSet/>
      <dgm:spPr/>
    </dgm:pt>
    <dgm:pt modelId="{2669A207-2F4F-FF43-BAB0-FCB57699286E}" type="sibTrans" cxnId="{9C9A24F8-46FC-3B43-A468-5EE9DBDD77B6}">
      <dgm:prSet/>
      <dgm:spPr/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5"/>
      <dgm:spPr/>
    </dgm:pt>
    <dgm:pt modelId="{FA67C4E0-5759-4AE8-BD08-75B5BFC1CF3F}" type="pres">
      <dgm:prSet presAssocID="{9937DF3A-474D-4893-90EA-5D29698DE3A6}" presName="visible" presStyleLbl="nod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4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4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4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2EDB78-0538-4B0C-8D75-6C4654A525E6}" type="pres">
      <dgm:prSet presAssocID="{E9C42186-795D-4E50-BD27-43964894ECA8}" presName="Name25" presStyleLbl="parChTrans1D1" presStyleIdx="3" presStyleCnt="4"/>
      <dgm:spPr/>
      <dgm:t>
        <a:bodyPr/>
        <a:lstStyle/>
        <a:p>
          <a:endParaRPr lang="en-US"/>
        </a:p>
      </dgm:t>
    </dgm:pt>
    <dgm:pt modelId="{A946920F-F7BB-45B1-97E7-73261C479E42}" type="pres">
      <dgm:prSet presAssocID="{74E45A82-61DE-4639-9976-1DFB613B63D0}" presName="node" presStyleCnt="0"/>
      <dgm:spPr/>
    </dgm:pt>
    <dgm:pt modelId="{FE8992E2-3B3F-42D4-BAA1-1F5889AACC8E}" type="pres">
      <dgm:prSet presAssocID="{74E45A82-61DE-4639-9976-1DFB613B63D0}" presName="parentNode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33D0AD-9B71-458E-A570-1281B37C77AA}" type="pres">
      <dgm:prSet presAssocID="{74E45A82-61DE-4639-9976-1DFB613B63D0}" presName="child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3A86D28C-26A9-4E8D-8F80-1BD70F74F281}" type="presOf" srcId="{62757B21-B54A-46CE-BE29-D96BA4316A09}" destId="{4B48111A-E69E-4399-90CA-D909C2A99E8F}" srcOrd="0" destOrd="1" presId="urn:microsoft.com/office/officeart/2005/8/layout/radial2"/>
    <dgm:cxn modelId="{394C60A3-1908-468A-9C6B-47BCB0A43460}" srcId="{74E45A82-61DE-4639-9976-1DFB613B63D0}" destId="{5BE06EF1-F493-4464-B015-E23EEB3C8A62}" srcOrd="2" destOrd="0" parTransId="{F4B2208F-C162-4D95-A944-18E11CE287D5}" sibTransId="{28E1D4E0-8DD3-4C52-9D19-275D0348923E}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493A4DDD-60A5-4066-83E0-A3F1DC05DB88}" type="presOf" srcId="{74E45A82-61DE-4639-9976-1DFB613B63D0}" destId="{FE8992E2-3B3F-42D4-BAA1-1F5889AACC8E}" srcOrd="0" destOrd="0" presId="urn:microsoft.com/office/officeart/2005/8/layout/radial2"/>
    <dgm:cxn modelId="{11EEC439-DB99-411E-A538-0EFCAA47154B}" type="presOf" srcId="{F76094FC-A4B5-4D09-B1BC-E800BEF9AFB7}" destId="{6633D0AD-9B71-458E-A570-1281B37C77AA}" srcOrd="0" destOrd="1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4E1FE75E-6D50-4B72-BA72-4145E5DB9993}" srcId="{9937DF3A-474D-4893-90EA-5D29698DE3A6}" destId="{74E45A82-61DE-4639-9976-1DFB613B63D0}" srcOrd="3" destOrd="0" parTransId="{E9C42186-795D-4E50-BD27-43964894ECA8}" sibTransId="{DA69B79E-B60B-4778-8201-BD75A03C00C8}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28CA41A2-D708-43AC-BE11-804C4EEE7F9C}" type="presOf" srcId="{0AE1FBCA-C4B2-4A14-B2D3-F2988F4F9778}" destId="{F9E26791-60B8-4FAC-88A3-542D02CF9B8B}" srcOrd="0" destOrd="1" presId="urn:microsoft.com/office/officeart/2005/8/layout/radial2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62424230-C1CD-4C46-98AF-872E287162B8}" type="presOf" srcId="{8365251B-2AFB-DA40-8DB4-5C6321AB88F5}" destId="{6633D0AD-9B71-458E-A570-1281B37C77AA}" srcOrd="0" destOrd="0" presId="urn:microsoft.com/office/officeart/2005/8/layout/radial2"/>
    <dgm:cxn modelId="{A37EA244-D803-4D86-89B1-CC9F7D9399EF}" srcId="{1AAD3594-BB31-4A7E-A2EE-1808374A1CBF}" destId="{62757B21-B54A-46CE-BE29-D96BA4316A09}" srcOrd="1" destOrd="0" parTransId="{676C5797-7F13-4FA7-8E32-8C5979B3A2A2}" sibTransId="{BD68C118-5C52-4702-8BFB-623E314E546A}"/>
    <dgm:cxn modelId="{010F5771-7CC3-4C33-8D9D-8AE08D80D3FF}" type="presOf" srcId="{5BE06EF1-F493-4464-B015-E23EEB3C8A62}" destId="{6633D0AD-9B71-458E-A570-1281B37C77AA}" srcOrd="0" destOrd="2" presId="urn:microsoft.com/office/officeart/2005/8/layout/radial2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EC402E0E-2A32-4D4D-8E74-2B2D5EC9C2FD}" srcId="{3E3E42E5-B3C5-4F4D-926A-2B21BC09622F}" destId="{0AE1FBCA-C4B2-4A14-B2D3-F2988F4F9778}" srcOrd="1" destOrd="0" parTransId="{F24454E4-6757-4877-86A6-F0E1FA16E417}" sibTransId="{0FFF0511-F3C2-4064-86A7-B5EAF11C5044}"/>
    <dgm:cxn modelId="{9C9A24F8-46FC-3B43-A468-5EE9DBDD77B6}" srcId="{74E45A82-61DE-4639-9976-1DFB613B63D0}" destId="{8365251B-2AFB-DA40-8DB4-5C6321AB88F5}" srcOrd="0" destOrd="0" parTransId="{0218B3E3-9C7C-3C45-9D74-C9FDC6EE73AD}" sibTransId="{2669A207-2F4F-FF43-BAB0-FCB57699286E}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E8C5CA63-2EA9-4706-B02F-0447EF208211}" type="presOf" srcId="{E9C42186-795D-4E50-BD27-43964894ECA8}" destId="{682EDB78-0538-4B0C-8D75-6C4654A525E6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690BAC4A-7C34-42FF-8B78-FC32B1BAB968}" srcId="{74E45A82-61DE-4639-9976-1DFB613B63D0}" destId="{F76094FC-A4B5-4D09-B1BC-E800BEF9AFB7}" srcOrd="1" destOrd="0" parTransId="{CF27FE9B-7F6F-4F8B-90D4-4F74E49E459F}" sibTransId="{6442A62E-2FFA-4227-8CDD-4D36FFCCBB0F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  <dgm:cxn modelId="{40ED45BE-DEE7-4148-A2FD-BE9A3691F28F}" type="presParOf" srcId="{3C1C5BD5-407A-4A07-87AF-F6CE3D59286F}" destId="{682EDB78-0538-4B0C-8D75-6C4654A525E6}" srcOrd="7" destOrd="0" presId="urn:microsoft.com/office/officeart/2005/8/layout/radial2"/>
    <dgm:cxn modelId="{16B02F34-D2AB-4A03-97FE-3D82604A1770}" type="presParOf" srcId="{3C1C5BD5-407A-4A07-87AF-F6CE3D59286F}" destId="{A946920F-F7BB-45B1-97E7-73261C479E42}" srcOrd="8" destOrd="0" presId="urn:microsoft.com/office/officeart/2005/8/layout/radial2"/>
    <dgm:cxn modelId="{8AE2C5D3-A8CA-43A1-BA0E-C6D3C49974C1}" type="presParOf" srcId="{A946920F-F7BB-45B1-97E7-73261C479E42}" destId="{FE8992E2-3B3F-42D4-BAA1-1F5889AACC8E}" srcOrd="0" destOrd="0" presId="urn:microsoft.com/office/officeart/2005/8/layout/radial2"/>
    <dgm:cxn modelId="{2A996E31-8B35-4918-9FC6-E4C1F2C9988E}" type="presParOf" srcId="{A946920F-F7BB-45B1-97E7-73261C479E42}" destId="{6633D0AD-9B71-458E-A570-1281B37C77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Polling Based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31878FD1-D05B-1E45-AEAB-1C9A902728E0}">
      <dgm:prSet phldrT="[Text]"/>
      <dgm:spPr/>
      <dgm:t>
        <a:bodyPr/>
        <a:lstStyle/>
        <a:p>
          <a:r>
            <a:rPr lang="en-US" dirty="0" smtClean="0"/>
            <a:t>Power Supply</a:t>
          </a:r>
          <a:endParaRPr lang="en-US" dirty="0"/>
        </a:p>
      </dgm:t>
    </dgm:pt>
    <dgm:pt modelId="{16D9187D-9EC6-F649-8A6C-32DFBEEE2E55}" type="parTrans" cxnId="{E2E3EC6C-F167-EE48-8688-7D0EDED31B2E}">
      <dgm:prSet/>
      <dgm:spPr/>
      <dgm:t>
        <a:bodyPr/>
        <a:lstStyle/>
        <a:p>
          <a:endParaRPr lang="en-US"/>
        </a:p>
      </dgm:t>
    </dgm:pt>
    <dgm:pt modelId="{BF63F1FE-CD36-1D43-B7BC-B81F1759330D}" type="sibTrans" cxnId="{E2E3EC6C-F167-EE48-8688-7D0EDED31B2E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CA54D5-07DF-0644-90CC-043521CF26C2}" srcId="{E6EE8FDA-2745-DA4C-8CEF-5385AEF5DCDE}" destId="{0848D03F-5582-3140-B6E0-9C201CF1501E}" srcOrd="2" destOrd="0" parTransId="{BE460EA5-EC45-F144-AF5C-7E5FDF6502EA}" sibTransId="{40F537C9-0E50-7744-9FB7-2A90827A67F2}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9C112778-D1D9-3A4F-BB99-12424378CBD5}" type="presOf" srcId="{31878FD1-D05B-1E45-AEAB-1C9A902728E0}" destId="{41B551B5-0948-E64F-A9D2-E28124767524}" srcOrd="0" destOrd="2" presId="urn:microsoft.com/office/officeart/2005/8/layout/radial4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E2E3EC6C-F167-EE48-8688-7D0EDED31B2E}" srcId="{E6EE8FDA-2745-DA4C-8CEF-5385AEF5DCDE}" destId="{31878FD1-D05B-1E45-AEAB-1C9A902728E0}" srcOrd="1" destOrd="0" parTransId="{16D9187D-9EC6-F649-8A6C-32DFBEEE2E55}" sibTransId="{BF63F1FE-CD36-1D43-B7BC-B81F1759330D}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E3E1068B-5134-3C45-A30B-FD1B0EF3BCF5}" type="presOf" srcId="{0848D03F-5582-3140-B6E0-9C201CF1501E}" destId="{41B551B5-0948-E64F-A9D2-E28124767524}" srcOrd="0" destOrd="3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/>
      <dgm:spPr/>
      <dgm:t>
        <a:bodyPr/>
        <a:lstStyle/>
        <a:p>
          <a:r>
            <a:rPr lang="en-US" dirty="0" smtClean="0"/>
            <a:t>ATSAM3X</a:t>
          </a:r>
          <a:endParaRPr lang="en-US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/>
      <dgm:spPr/>
      <dgm:t>
        <a:bodyPr/>
        <a:lstStyle/>
        <a:p>
          <a:r>
            <a:rPr lang="en-US" dirty="0" smtClean="0"/>
            <a:t>Digital Dashboard</a:t>
          </a:r>
          <a:endParaRPr lang="en-US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/>
      <dgm:spPr/>
      <dgm:t>
        <a:bodyPr/>
        <a:lstStyle/>
        <a:p>
          <a:r>
            <a:rPr lang="en-US" dirty="0" smtClean="0"/>
            <a:t>ATSAM3X</a:t>
          </a:r>
          <a:endParaRPr lang="en-US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/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/>
      <dgm:spPr/>
      <dgm:t>
        <a:bodyPr/>
        <a:lstStyle/>
        <a:p>
          <a:r>
            <a:rPr lang="en-US" dirty="0" smtClean="0"/>
            <a:t>Digital Dashboard</a:t>
          </a:r>
          <a:endParaRPr lang="en-US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/>
      <dgm:spPr/>
      <dgm:t>
        <a:bodyPr/>
        <a:lstStyle/>
        <a:p>
          <a:r>
            <a:rPr lang="en-US" dirty="0" smtClean="0"/>
            <a:t>ATSAM3X</a:t>
          </a:r>
          <a:endParaRPr lang="en-US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/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/>
      <dgm:spPr/>
      <dgm:t>
        <a:bodyPr/>
        <a:lstStyle/>
        <a:p>
          <a:r>
            <a:rPr lang="en-US" dirty="0" smtClean="0"/>
            <a:t>Digital Dashboard</a:t>
          </a:r>
          <a:endParaRPr lang="en-US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/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dirty="0" smtClean="0"/>
            <a:t>Small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2EC16556-7326-40F3-97DF-96D5B7295699}">
      <dgm:prSet/>
      <dgm:spPr/>
      <dgm:t>
        <a:bodyPr/>
        <a:lstStyle/>
        <a:p>
          <a:pPr rtl="0"/>
          <a:r>
            <a:rPr lang="en-US" dirty="0" smtClean="0"/>
            <a:t>2-Layer Designed for easy reflow</a:t>
          </a:r>
          <a:endParaRPr lang="en-US" dirty="0"/>
        </a:p>
      </dgm:t>
    </dgm:pt>
    <dgm:pt modelId="{DE42121A-05E2-43A2-A1CB-DD2CD30BD18A}" type="parTrans" cxnId="{336D4F95-DC4F-41C2-A247-0C5ED6E2FFCE}">
      <dgm:prSet/>
      <dgm:spPr/>
      <dgm:t>
        <a:bodyPr/>
        <a:lstStyle/>
        <a:p>
          <a:endParaRPr lang="en-US"/>
        </a:p>
      </dgm:t>
    </dgm:pt>
    <dgm:pt modelId="{310F76E8-53D0-4E3A-833B-EC1A087A3E21}" type="sibTrans" cxnId="{336D4F95-DC4F-41C2-A247-0C5ED6E2FFCE}">
      <dgm:prSet/>
      <dgm:spPr/>
      <dgm:t>
        <a:bodyPr/>
        <a:lstStyle/>
        <a:p>
          <a:endParaRPr lang="en-US"/>
        </a:p>
      </dgm:t>
    </dgm:pt>
    <dgm:pt modelId="{3368F479-E411-410B-AB2E-C2893691C502}">
      <dgm:prSet/>
      <dgm:spPr/>
      <dgm:t>
        <a:bodyPr/>
        <a:lstStyle/>
        <a:p>
          <a:pPr rtl="0"/>
          <a:r>
            <a:rPr lang="en-US" dirty="0" smtClean="0"/>
            <a:t>Multiple Power Supply Inputs</a:t>
          </a:r>
          <a:endParaRPr lang="en-US" dirty="0"/>
        </a:p>
      </dgm:t>
    </dgm:pt>
    <dgm:pt modelId="{FFFC4228-EA72-4BF9-866E-CB2458A794CF}" type="parTrans" cxnId="{F77B91E4-7F9D-42F6-931E-3E7787646256}">
      <dgm:prSet/>
      <dgm:spPr/>
      <dgm:t>
        <a:bodyPr/>
        <a:lstStyle/>
        <a:p>
          <a:endParaRPr lang="en-US"/>
        </a:p>
      </dgm:t>
    </dgm:pt>
    <dgm:pt modelId="{C20D82FF-E044-4B1D-9171-7B80B84E2FDB}" type="sibTrans" cxnId="{F77B91E4-7F9D-42F6-931E-3E7787646256}">
      <dgm:prSet/>
      <dgm:spPr/>
      <dgm:t>
        <a:bodyPr/>
        <a:lstStyle/>
        <a:p>
          <a:endParaRPr lang="en-US"/>
        </a:p>
      </dgm:t>
    </dgm:pt>
    <dgm:pt modelId="{4ADBCDD9-D828-41D2-95C4-AB7B49698D04}">
      <dgm:prSet/>
      <dgm:spPr/>
      <dgm:t>
        <a:bodyPr/>
        <a:lstStyle/>
        <a:p>
          <a:pPr rtl="0"/>
          <a:r>
            <a:rPr lang="en-US" dirty="0" smtClean="0"/>
            <a:t>Flush Mating Header</a:t>
          </a:r>
          <a:endParaRPr lang="en-US" dirty="0"/>
        </a:p>
      </dgm:t>
    </dgm:pt>
    <dgm:pt modelId="{412539BE-35EE-4024-A189-048EA934B69B}" type="parTrans" cxnId="{3AF7EF4E-0142-4DDF-AB35-2B77EA4E0FA5}">
      <dgm:prSet/>
      <dgm:spPr/>
      <dgm:t>
        <a:bodyPr/>
        <a:lstStyle/>
        <a:p>
          <a:endParaRPr lang="en-US"/>
        </a:p>
      </dgm:t>
    </dgm:pt>
    <dgm:pt modelId="{6D734403-5EE9-41B6-A6FD-C82AE095B438}" type="sibTrans" cxnId="{3AF7EF4E-0142-4DDF-AB35-2B77EA4E0FA5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dirty="0" smtClean="0"/>
            <a:t>5V or 12V Power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/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51C572F2-1996-9C4F-A530-A37319FB203E}">
      <dgm:prSet/>
      <dgm:spPr/>
      <dgm:t>
        <a:bodyPr/>
        <a:lstStyle/>
        <a:p>
          <a:pPr rtl="0"/>
          <a:r>
            <a:rPr lang="en-US" dirty="0" smtClean="0"/>
            <a:t>Programming Port</a:t>
          </a:r>
          <a:endParaRPr lang="en-US" dirty="0"/>
        </a:p>
      </dgm:t>
    </dgm:pt>
    <dgm:pt modelId="{523A41FE-E091-FB45-8D43-6507943008F3}" type="parTrans" cxnId="{D71995DF-9A60-C348-A4F2-3651F60E238E}">
      <dgm:prSet/>
      <dgm:spPr/>
      <dgm:t>
        <a:bodyPr/>
        <a:lstStyle/>
        <a:p>
          <a:endParaRPr lang="en-US"/>
        </a:p>
      </dgm:t>
    </dgm:pt>
    <dgm:pt modelId="{C74CEB20-B495-0B43-A420-AB9B7854C97A}" type="sibTrans" cxnId="{D71995DF-9A60-C348-A4F2-3651F60E238E}">
      <dgm:prSet/>
      <dgm:spPr/>
      <dgm:t>
        <a:bodyPr/>
        <a:lstStyle/>
        <a:p>
          <a:endParaRPr lang="en-US"/>
        </a:p>
      </dgm:t>
    </dgm:pt>
    <dgm:pt modelId="{6518E8E6-1AAF-944B-8F67-5076C5E1A54F}">
      <dgm:prSet/>
      <dgm:spPr/>
      <dgm:t>
        <a:bodyPr/>
        <a:lstStyle/>
        <a:p>
          <a:pPr rtl="0"/>
          <a:r>
            <a:rPr lang="en-US" dirty="0" smtClean="0"/>
            <a:t>CAN Bus 1 High and Low</a:t>
          </a:r>
          <a:endParaRPr lang="en-US" dirty="0"/>
        </a:p>
      </dgm:t>
    </dgm:pt>
    <dgm:pt modelId="{3B39DC88-3407-C740-A041-52F354C489A4}" type="parTrans" cxnId="{26828A8E-563E-C54D-9002-5B2A512DD94A}">
      <dgm:prSet/>
      <dgm:spPr/>
      <dgm:t>
        <a:bodyPr/>
        <a:lstStyle/>
        <a:p>
          <a:endParaRPr lang="en-US"/>
        </a:p>
      </dgm:t>
    </dgm:pt>
    <dgm:pt modelId="{D363E848-6113-1B49-AD78-0064C78080A6}" type="sibTrans" cxnId="{26828A8E-563E-C54D-9002-5B2A512DD94A}">
      <dgm:prSet/>
      <dgm:spPr/>
      <dgm:t>
        <a:bodyPr/>
        <a:lstStyle/>
        <a:p>
          <a:endParaRPr lang="en-US"/>
        </a:p>
      </dgm:t>
    </dgm:pt>
    <dgm:pt modelId="{358B08D5-4D52-344E-B18A-2C33AC7CDBC3}">
      <dgm:prSet/>
      <dgm:spPr/>
      <dgm:t>
        <a:bodyPr/>
        <a:lstStyle/>
        <a:p>
          <a:pPr rtl="0"/>
          <a:r>
            <a:rPr lang="en-US" dirty="0" smtClean="0"/>
            <a:t>CAN Bus 2 High and Low</a:t>
          </a:r>
          <a:endParaRPr lang="en-US" dirty="0"/>
        </a:p>
      </dgm:t>
    </dgm:pt>
    <dgm:pt modelId="{54BAD74B-35B2-A34E-8EC3-3A79979D85A3}" type="parTrans" cxnId="{5C5BB928-3EE9-5B4A-9F46-439811FBF213}">
      <dgm:prSet/>
      <dgm:spPr/>
      <dgm:t>
        <a:bodyPr/>
        <a:lstStyle/>
        <a:p>
          <a:endParaRPr lang="en-US"/>
        </a:p>
      </dgm:t>
    </dgm:pt>
    <dgm:pt modelId="{E4E07B4E-A526-2F49-AA6A-7A6D3824C2BB}" type="sibTrans" cxnId="{5C5BB928-3EE9-5B4A-9F46-439811FBF213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77B91E4-7F9D-42F6-931E-3E7787646256}" srcId="{C3EFDB62-01C8-41C4-822B-03370C9D8B0A}" destId="{3368F479-E411-410B-AB2E-C2893691C502}" srcOrd="2" destOrd="0" parTransId="{FFFC4228-EA72-4BF9-866E-CB2458A794CF}" sibTransId="{C20D82FF-E044-4B1D-9171-7B80B84E2FDB}"/>
    <dgm:cxn modelId="{10B733BE-7300-4E75-B534-7DA907DA7D51}" type="presOf" srcId="{4ADBCDD9-D828-41D2-95C4-AB7B49698D04}" destId="{76E88C3A-361E-4BC0-A40B-BA0618D52D93}" srcOrd="0" destOrd="3" presId="urn:microsoft.com/office/officeart/2005/8/layout/vList5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336D4F95-DC4F-41C2-A247-0C5ED6E2FFCE}" srcId="{C3EFDB62-01C8-41C4-822B-03370C9D8B0A}" destId="{2EC16556-7326-40F3-97DF-96D5B7295699}" srcOrd="1" destOrd="0" parTransId="{DE42121A-05E2-43A2-A1CB-DD2CD30BD18A}" sibTransId="{310F76E8-53D0-4E3A-833B-EC1A087A3E21}"/>
    <dgm:cxn modelId="{18A60DB2-F690-4460-B7E3-AE32FEA7AB4C}" type="presOf" srcId="{2EC16556-7326-40F3-97DF-96D5B7295699}" destId="{76E88C3A-361E-4BC0-A40B-BA0618D52D93}" srcOrd="0" destOrd="1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D71995DF-9A60-C348-A4F2-3651F60E238E}" srcId="{72740538-6F37-4402-B454-48EA85757700}" destId="{51C572F2-1996-9C4F-A530-A37319FB203E}" srcOrd="1" destOrd="0" parTransId="{523A41FE-E091-FB45-8D43-6507943008F3}" sibTransId="{C74CEB20-B495-0B43-A420-AB9B7854C97A}"/>
    <dgm:cxn modelId="{5C5BB928-3EE9-5B4A-9F46-439811FBF213}" srcId="{72740538-6F37-4402-B454-48EA85757700}" destId="{358B08D5-4D52-344E-B18A-2C33AC7CDBC3}" srcOrd="3" destOrd="0" parTransId="{54BAD74B-35B2-A34E-8EC3-3A79979D85A3}" sibTransId="{E4E07B4E-A526-2F49-AA6A-7A6D3824C2BB}"/>
    <dgm:cxn modelId="{D28766D6-601A-984F-9AD3-82FC5377E113}" type="presOf" srcId="{358B08D5-4D52-344E-B18A-2C33AC7CDBC3}" destId="{A67DEB17-B07D-4DFB-AD12-0CD76F0F8D62}" srcOrd="0" destOrd="3" presId="urn:microsoft.com/office/officeart/2005/8/layout/vList5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C55011F7-B1FA-D54D-96ED-0A55AF9C5624}" type="presOf" srcId="{51C572F2-1996-9C4F-A530-A37319FB203E}" destId="{A67DEB17-B07D-4DFB-AD12-0CD76F0F8D62}" srcOrd="0" destOrd="1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8693F311-B705-2946-BE46-7A030F001A5B}" type="presOf" srcId="{6518E8E6-1AAF-944B-8F67-5076C5E1A54F}" destId="{A67DEB17-B07D-4DFB-AD12-0CD76F0F8D62}" srcOrd="0" destOrd="2" presId="urn:microsoft.com/office/officeart/2005/8/layout/vList5"/>
    <dgm:cxn modelId="{3AF7EF4E-0142-4DDF-AB35-2B77EA4E0FA5}" srcId="{C3EFDB62-01C8-41C4-822B-03370C9D8B0A}" destId="{4ADBCDD9-D828-41D2-95C4-AB7B49698D04}" srcOrd="3" destOrd="0" parTransId="{412539BE-35EE-4024-A189-048EA934B69B}" sibTransId="{6D734403-5EE9-41B6-A6FD-C82AE095B438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26828A8E-563E-C54D-9002-5B2A512DD94A}" srcId="{72740538-6F37-4402-B454-48EA85757700}" destId="{6518E8E6-1AAF-944B-8F67-5076C5E1A54F}" srcOrd="2" destOrd="0" parTransId="{3B39DC88-3407-C740-A041-52F354C489A4}" sibTransId="{D363E848-6113-1B49-AD78-0064C78080A6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10331CED-0656-4670-B935-D86829B21E73}" type="presOf" srcId="{3368F479-E411-410B-AB2E-C2893691C502}" destId="{76E88C3A-361E-4BC0-A40B-BA0618D52D93}" srcOrd="0" destOrd="2" presId="urn:microsoft.com/office/officeart/2005/8/layout/vList5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smtClean="0"/>
            <a:t>Messages are interpreted</a:t>
          </a:r>
          <a:endParaRPr lang="en-US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870371EA-1D0E-CB42-8669-007928DCBD97}" type="pres">
      <dgm:prSet presAssocID="{B288D075-6A53-8E47-9873-88136F82854B}" presName="Name0" presStyleCnt="0">
        <dgm:presLayoutVars>
          <dgm:dir/>
          <dgm:resizeHandles val="exact"/>
        </dgm:presLayoutVars>
      </dgm:prSet>
      <dgm:spPr/>
    </dgm:pt>
    <dgm:pt modelId="{B56D6CD2-81CA-D740-972E-F760FB3E091A}" type="pres">
      <dgm:prSet presAssocID="{82AF04AA-69A4-434A-BCAF-43F129923EDA}" presName="node" presStyleLbl="node1" presStyleIdx="0" presStyleCnt="3">
        <dgm:presLayoutVars>
          <dgm:bulletEnabled val="1"/>
        </dgm:presLayoutVars>
      </dgm:prSet>
      <dgm:spPr/>
    </dgm:pt>
    <dgm:pt modelId="{13B1215F-1CF5-4E44-AB94-D18CEC67FAB0}" type="pres">
      <dgm:prSet presAssocID="{B519530F-2807-9B4B-B8F4-8F5CD47511DF}" presName="sibTrans" presStyleLbl="sibTrans2D1" presStyleIdx="0" presStyleCnt="2"/>
      <dgm:spPr/>
    </dgm:pt>
    <dgm:pt modelId="{3DBFA362-D130-4945-99FE-CAE8322CCAB6}" type="pres">
      <dgm:prSet presAssocID="{B519530F-2807-9B4B-B8F4-8F5CD47511DF}" presName="connectorText" presStyleLbl="sibTrans2D1" presStyleIdx="0" presStyleCnt="2"/>
      <dgm:spPr/>
    </dgm:pt>
    <dgm:pt modelId="{032CE172-341D-F740-9048-0312A3BCBADA}" type="pres">
      <dgm:prSet presAssocID="{A77D95CB-1766-E840-BF4B-07F9139DB4F0}" presName="node" presStyleLbl="node1" presStyleIdx="1" presStyleCnt="3">
        <dgm:presLayoutVars>
          <dgm:bulletEnabled val="1"/>
        </dgm:presLayoutVars>
      </dgm:prSet>
      <dgm:spPr/>
    </dgm:pt>
    <dgm:pt modelId="{2F1AB235-CE0F-EF44-A06D-0B750F662948}" type="pres">
      <dgm:prSet presAssocID="{BC4F0B99-37CA-424D-B5B4-95A3AF844968}" presName="sibTrans" presStyleLbl="sibTrans2D1" presStyleIdx="1" presStyleCnt="2"/>
      <dgm:spPr/>
    </dgm:pt>
    <dgm:pt modelId="{30FF8AEF-AFB5-8F44-963D-FF251D841643}" type="pres">
      <dgm:prSet presAssocID="{BC4F0B99-37CA-424D-B5B4-95A3AF844968}" presName="connectorText" presStyleLbl="sibTrans2D1" presStyleIdx="1" presStyleCnt="2"/>
      <dgm:spPr/>
    </dgm:pt>
    <dgm:pt modelId="{BD068245-2C11-5D4E-B8FA-C648A6F86BCD}" type="pres">
      <dgm:prSet presAssocID="{8A911A94-0593-B941-A721-712433876034}" presName="node" presStyleLbl="node1" presStyleIdx="2" presStyleCnt="3">
        <dgm:presLayoutVars>
          <dgm:bulletEnabled val="1"/>
        </dgm:presLayoutVars>
      </dgm:prSet>
      <dgm:spPr/>
    </dgm:pt>
  </dgm:ptLst>
  <dgm:cxnLst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26AE8E03-CEB3-454F-AF66-EF837C184286}" type="presOf" srcId="{BC4F0B99-37CA-424D-B5B4-95A3AF844968}" destId="{30FF8AEF-AFB5-8F44-963D-FF251D841643}" srcOrd="1" destOrd="0" presId="urn:microsoft.com/office/officeart/2005/8/layout/process1"/>
    <dgm:cxn modelId="{C2378A15-8642-1C40-91E4-9307F6B5C6D6}" type="presOf" srcId="{B519530F-2807-9B4B-B8F4-8F5CD47511DF}" destId="{13B1215F-1CF5-4E44-AB94-D18CEC67FAB0}" srcOrd="0" destOrd="0" presId="urn:microsoft.com/office/officeart/2005/8/layout/process1"/>
    <dgm:cxn modelId="{40E41AD2-186F-EB40-9B2D-D2902A838DA2}" type="presOf" srcId="{8A911A94-0593-B941-A721-712433876034}" destId="{BD068245-2C11-5D4E-B8FA-C648A6F86BCD}" srcOrd="0" destOrd="0" presId="urn:microsoft.com/office/officeart/2005/8/layout/process1"/>
    <dgm:cxn modelId="{ACD9D451-6063-294C-B2B1-C0F29038E7FD}" type="presOf" srcId="{A77D95CB-1766-E840-BF4B-07F9139DB4F0}" destId="{032CE172-341D-F740-9048-0312A3BCBADA}" srcOrd="0" destOrd="0" presId="urn:microsoft.com/office/officeart/2005/8/layout/process1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1EF33E76-0794-1D4F-9800-9C90C4CEE9EA}" type="presOf" srcId="{BC4F0B99-37CA-424D-B5B4-95A3AF844968}" destId="{2F1AB235-CE0F-EF44-A06D-0B750F662948}" srcOrd="0" destOrd="0" presId="urn:microsoft.com/office/officeart/2005/8/layout/process1"/>
    <dgm:cxn modelId="{43A69D51-B2A6-3D4C-84F1-AE3AA167C2C7}" type="presOf" srcId="{B288D075-6A53-8E47-9873-88136F82854B}" destId="{870371EA-1D0E-CB42-8669-007928DCBD97}" srcOrd="0" destOrd="0" presId="urn:microsoft.com/office/officeart/2005/8/layout/process1"/>
    <dgm:cxn modelId="{F9B7B1BB-7C45-0B4E-997A-965B745BC87E}" type="presOf" srcId="{82AF04AA-69A4-434A-BCAF-43F129923EDA}" destId="{B56D6CD2-81CA-D740-972E-F760FB3E091A}" srcOrd="0" destOrd="0" presId="urn:microsoft.com/office/officeart/2005/8/layout/process1"/>
    <dgm:cxn modelId="{C2A833B4-F385-0C4A-BED4-43D24CD55486}" type="presOf" srcId="{B519530F-2807-9B4B-B8F4-8F5CD47511DF}" destId="{3DBFA362-D130-4945-99FE-CAE8322CCAB6}" srcOrd="1" destOrd="0" presId="urn:microsoft.com/office/officeart/2005/8/layout/process1"/>
    <dgm:cxn modelId="{E2FF7AE1-8C28-8B40-9570-ECC0D412C602}" type="presParOf" srcId="{870371EA-1D0E-CB42-8669-007928DCBD97}" destId="{B56D6CD2-81CA-D740-972E-F760FB3E091A}" srcOrd="0" destOrd="0" presId="urn:microsoft.com/office/officeart/2005/8/layout/process1"/>
    <dgm:cxn modelId="{B0817D7A-33EF-4C48-B52F-4C97A9C5DDBC}" type="presParOf" srcId="{870371EA-1D0E-CB42-8669-007928DCBD97}" destId="{13B1215F-1CF5-4E44-AB94-D18CEC67FAB0}" srcOrd="1" destOrd="0" presId="urn:microsoft.com/office/officeart/2005/8/layout/process1"/>
    <dgm:cxn modelId="{11E6829F-1337-E446-AC70-07996E537AE2}" type="presParOf" srcId="{13B1215F-1CF5-4E44-AB94-D18CEC67FAB0}" destId="{3DBFA362-D130-4945-99FE-CAE8322CCAB6}" srcOrd="0" destOrd="0" presId="urn:microsoft.com/office/officeart/2005/8/layout/process1"/>
    <dgm:cxn modelId="{33D672A8-48C6-5C4C-B1C8-DFE731E21C7D}" type="presParOf" srcId="{870371EA-1D0E-CB42-8669-007928DCBD97}" destId="{032CE172-341D-F740-9048-0312A3BCBADA}" srcOrd="2" destOrd="0" presId="urn:microsoft.com/office/officeart/2005/8/layout/process1"/>
    <dgm:cxn modelId="{B5270C65-B895-8242-89BC-D92A9CB6CD5B}" type="presParOf" srcId="{870371EA-1D0E-CB42-8669-007928DCBD97}" destId="{2F1AB235-CE0F-EF44-A06D-0B750F662948}" srcOrd="3" destOrd="0" presId="urn:microsoft.com/office/officeart/2005/8/layout/process1"/>
    <dgm:cxn modelId="{BF6C3842-C323-6444-92A3-7457C2279902}" type="presParOf" srcId="{2F1AB235-CE0F-EF44-A06D-0B750F662948}" destId="{30FF8AEF-AFB5-8F44-963D-FF251D841643}" srcOrd="0" destOrd="0" presId="urn:microsoft.com/office/officeart/2005/8/layout/process1"/>
    <dgm:cxn modelId="{9160B6C9-982D-9948-8932-4896677DE418}" type="presParOf" srcId="{870371EA-1D0E-CB42-8669-007928DCBD97}" destId="{BD068245-2C11-5D4E-B8FA-C648A6F86BC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F3207A3-2617-7F40-9098-22A53BCB7503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7AF7D06-D55B-9748-8E23-CB984086D862}">
      <dgm:prSet/>
      <dgm:spPr/>
      <dgm:t>
        <a:bodyPr/>
        <a:lstStyle/>
        <a:p>
          <a:pPr rtl="0"/>
          <a:r>
            <a:rPr lang="ro-RO" smtClean="0"/>
            <a:t>Mainboard</a:t>
          </a:r>
          <a:endParaRPr lang="ro-RO"/>
        </a:p>
      </dgm:t>
    </dgm:pt>
    <dgm:pt modelId="{C78C9D7E-A31A-994C-834E-86E9F4925D7D}" type="parTrans" cxnId="{D09F85E7-F9FF-2A4F-97B5-EE832DF41595}">
      <dgm:prSet/>
      <dgm:spPr/>
      <dgm:t>
        <a:bodyPr/>
        <a:lstStyle/>
        <a:p>
          <a:endParaRPr lang="en-US"/>
        </a:p>
      </dgm:t>
    </dgm:pt>
    <dgm:pt modelId="{F9344CCE-5369-7642-98BC-FD8F2EA9124B}" type="sibTrans" cxnId="{D09F85E7-F9FF-2A4F-97B5-EE832DF41595}">
      <dgm:prSet/>
      <dgm:spPr/>
      <dgm:t>
        <a:bodyPr/>
        <a:lstStyle/>
        <a:p>
          <a:endParaRPr lang="en-US"/>
        </a:p>
      </dgm:t>
    </dgm:pt>
    <dgm:pt modelId="{7EEF788B-DC12-9349-B8E3-A1425CEADB13}">
      <dgm:prSet/>
      <dgm:spPr/>
      <dgm:t>
        <a:bodyPr/>
        <a:lstStyle/>
        <a:p>
          <a:pPr rtl="0"/>
          <a:r>
            <a:rPr lang="en-US" smtClean="0"/>
            <a:t>Disconnect the 4D</a:t>
          </a:r>
          <a:r>
            <a:rPr lang="en-US" baseline="0" smtClean="0"/>
            <a:t> Systems LCD</a:t>
          </a:r>
          <a:endParaRPr lang="en-US"/>
        </a:p>
      </dgm:t>
    </dgm:pt>
    <dgm:pt modelId="{4359D61A-E8FC-D64F-81F5-9BCF8327A302}" type="parTrans" cxnId="{C4773FD6-CBF6-F042-BDB7-8D036B3164F8}">
      <dgm:prSet/>
      <dgm:spPr/>
      <dgm:t>
        <a:bodyPr/>
        <a:lstStyle/>
        <a:p>
          <a:endParaRPr lang="en-US"/>
        </a:p>
      </dgm:t>
    </dgm:pt>
    <dgm:pt modelId="{6A97A277-DCC0-7F4C-8720-02E207567491}" type="sibTrans" cxnId="{C4773FD6-CBF6-F042-BDB7-8D036B3164F8}">
      <dgm:prSet/>
      <dgm:spPr/>
      <dgm:t>
        <a:bodyPr/>
        <a:lstStyle/>
        <a:p>
          <a:endParaRPr lang="en-US"/>
        </a:p>
      </dgm:t>
    </dgm:pt>
    <dgm:pt modelId="{33762D47-84EF-444B-AA5D-AFD909FE5C0D}">
      <dgm:prSet/>
      <dgm:spPr/>
      <dgm:t>
        <a:bodyPr/>
        <a:lstStyle/>
        <a:p>
          <a:pPr rtl="0"/>
          <a:r>
            <a:rPr lang="en-US" baseline="0" smtClean="0"/>
            <a:t>Connect the external programmer to the programming port</a:t>
          </a:r>
          <a:endParaRPr lang="en-US"/>
        </a:p>
      </dgm:t>
    </dgm:pt>
    <dgm:pt modelId="{A5B3A515-F6CA-1B48-B25E-95CB635CD424}" type="parTrans" cxnId="{3BB2A50C-ADE7-5647-B81C-A55236C8F296}">
      <dgm:prSet/>
      <dgm:spPr/>
      <dgm:t>
        <a:bodyPr/>
        <a:lstStyle/>
        <a:p>
          <a:endParaRPr lang="en-US"/>
        </a:p>
      </dgm:t>
    </dgm:pt>
    <dgm:pt modelId="{4331FA03-DF1A-4D43-A9AE-2EED044021F7}" type="sibTrans" cxnId="{3BB2A50C-ADE7-5647-B81C-A55236C8F296}">
      <dgm:prSet/>
      <dgm:spPr/>
      <dgm:t>
        <a:bodyPr/>
        <a:lstStyle/>
        <a:p>
          <a:endParaRPr lang="en-US"/>
        </a:p>
      </dgm:t>
    </dgm:pt>
    <dgm:pt modelId="{45C13EAA-4D0A-204B-A4BF-133330069DF8}">
      <dgm:prSet/>
      <dgm:spPr/>
      <dgm:t>
        <a:bodyPr/>
        <a:lstStyle/>
        <a:p>
          <a:pPr rtl="0"/>
          <a:r>
            <a:rPr lang="en-US" baseline="0" dirty="0" smtClean="0"/>
            <a:t>Upload desired code via Arduino IDE</a:t>
          </a:r>
          <a:endParaRPr lang="en-US" dirty="0"/>
        </a:p>
      </dgm:t>
    </dgm:pt>
    <dgm:pt modelId="{4277761A-3B21-7C42-9FBE-E4CC907BA84D}" type="parTrans" cxnId="{7E6E5521-5BC8-0047-9C47-66A563E2197C}">
      <dgm:prSet/>
      <dgm:spPr/>
      <dgm:t>
        <a:bodyPr/>
        <a:lstStyle/>
        <a:p>
          <a:endParaRPr lang="en-US"/>
        </a:p>
      </dgm:t>
    </dgm:pt>
    <dgm:pt modelId="{B01DE0A8-778E-A748-B4FB-9A48220E3C0D}" type="sibTrans" cxnId="{7E6E5521-5BC8-0047-9C47-66A563E2197C}">
      <dgm:prSet/>
      <dgm:spPr/>
      <dgm:t>
        <a:bodyPr/>
        <a:lstStyle/>
        <a:p>
          <a:endParaRPr lang="en-US"/>
        </a:p>
      </dgm:t>
    </dgm:pt>
    <dgm:pt modelId="{0538FB25-08BA-474F-9C4D-1A0B5DDE5BB8}">
      <dgm:prSet/>
      <dgm:spPr/>
      <dgm:t>
        <a:bodyPr/>
        <a:lstStyle/>
        <a:p>
          <a:pPr rtl="0"/>
          <a:r>
            <a:rPr lang="en-US" smtClean="0"/>
            <a:t>4D Systems LCD</a:t>
          </a:r>
          <a:endParaRPr lang="en-US"/>
        </a:p>
      </dgm:t>
    </dgm:pt>
    <dgm:pt modelId="{5345C613-F143-214D-A84D-4197D2280B27}" type="parTrans" cxnId="{C2B34CB2-E8BC-E043-9AE9-59CCDD9CD05D}">
      <dgm:prSet/>
      <dgm:spPr/>
      <dgm:t>
        <a:bodyPr/>
        <a:lstStyle/>
        <a:p>
          <a:endParaRPr lang="en-US"/>
        </a:p>
      </dgm:t>
    </dgm:pt>
    <dgm:pt modelId="{4A738942-CFF7-0F47-B6FC-C3ACE74DDAB8}" type="sibTrans" cxnId="{C2B34CB2-E8BC-E043-9AE9-59CCDD9CD05D}">
      <dgm:prSet/>
      <dgm:spPr/>
      <dgm:t>
        <a:bodyPr/>
        <a:lstStyle/>
        <a:p>
          <a:endParaRPr lang="en-US"/>
        </a:p>
      </dgm:t>
    </dgm:pt>
    <dgm:pt modelId="{8807EDC5-0758-6449-B106-314A4197E4B3}">
      <dgm:prSet/>
      <dgm:spPr/>
      <dgm:t>
        <a:bodyPr/>
        <a:lstStyle/>
        <a:p>
          <a:pPr rtl="0"/>
          <a:r>
            <a:rPr lang="en-US" smtClean="0"/>
            <a:t>Disconnect</a:t>
          </a:r>
          <a:r>
            <a:rPr lang="en-US" baseline="0" smtClean="0"/>
            <a:t> the 4D Systems LCD</a:t>
          </a:r>
          <a:endParaRPr lang="en-US"/>
        </a:p>
      </dgm:t>
    </dgm:pt>
    <dgm:pt modelId="{AA966053-9ECD-2541-AAE1-5E9559AC9344}" type="parTrans" cxnId="{2F9C1B9B-E45C-364B-BC54-2A69E16ECF2F}">
      <dgm:prSet/>
      <dgm:spPr/>
      <dgm:t>
        <a:bodyPr/>
        <a:lstStyle/>
        <a:p>
          <a:endParaRPr lang="en-US"/>
        </a:p>
      </dgm:t>
    </dgm:pt>
    <dgm:pt modelId="{C6BE7016-32B9-AD43-8D09-3615885EDB48}" type="sibTrans" cxnId="{2F9C1B9B-E45C-364B-BC54-2A69E16ECF2F}">
      <dgm:prSet/>
      <dgm:spPr/>
      <dgm:t>
        <a:bodyPr/>
        <a:lstStyle/>
        <a:p>
          <a:endParaRPr lang="en-US"/>
        </a:p>
      </dgm:t>
    </dgm:pt>
    <dgm:pt modelId="{133DEC30-5540-CC40-A58B-178DBB5F2C45}">
      <dgm:prSet/>
      <dgm:spPr/>
      <dgm:t>
        <a:bodyPr/>
        <a:lstStyle/>
        <a:p>
          <a:pPr rtl="0"/>
          <a:r>
            <a:rPr lang="en-US" baseline="0" smtClean="0"/>
            <a:t>Connect the external 4D Systems Programmer</a:t>
          </a:r>
          <a:endParaRPr lang="en-US"/>
        </a:p>
      </dgm:t>
    </dgm:pt>
    <dgm:pt modelId="{1783897C-E7EE-A845-B852-E16ED9024F17}" type="parTrans" cxnId="{340DFE19-3F03-A44F-B2F2-D9809F49824B}">
      <dgm:prSet/>
      <dgm:spPr/>
      <dgm:t>
        <a:bodyPr/>
        <a:lstStyle/>
        <a:p>
          <a:endParaRPr lang="en-US"/>
        </a:p>
      </dgm:t>
    </dgm:pt>
    <dgm:pt modelId="{91FBC6C2-3BBE-4B47-8D61-35A28FE0B750}" type="sibTrans" cxnId="{340DFE19-3F03-A44F-B2F2-D9809F49824B}">
      <dgm:prSet/>
      <dgm:spPr/>
      <dgm:t>
        <a:bodyPr/>
        <a:lstStyle/>
        <a:p>
          <a:endParaRPr lang="en-US"/>
        </a:p>
      </dgm:t>
    </dgm:pt>
    <dgm:pt modelId="{8E185709-8751-1342-B8BD-49DF16E24BD9}">
      <dgm:prSet/>
      <dgm:spPr/>
      <dgm:t>
        <a:bodyPr/>
        <a:lstStyle/>
        <a:p>
          <a:pPr rtl="0"/>
          <a:r>
            <a:rPr lang="en-US" baseline="0" smtClean="0"/>
            <a:t>Upload desired code via 4D Systems ViSi-Genie</a:t>
          </a:r>
          <a:endParaRPr lang="en-US"/>
        </a:p>
      </dgm:t>
    </dgm:pt>
    <dgm:pt modelId="{D73103DA-B30C-724B-AD86-89EBA2A20C10}" type="parTrans" cxnId="{E260A2F0-8E84-1545-B11F-996891EF808D}">
      <dgm:prSet/>
      <dgm:spPr/>
      <dgm:t>
        <a:bodyPr/>
        <a:lstStyle/>
        <a:p>
          <a:endParaRPr lang="en-US"/>
        </a:p>
      </dgm:t>
    </dgm:pt>
    <dgm:pt modelId="{37552FDE-4E82-CF46-A30C-78AE02C216FB}" type="sibTrans" cxnId="{E260A2F0-8E84-1545-B11F-996891EF808D}">
      <dgm:prSet/>
      <dgm:spPr/>
      <dgm:t>
        <a:bodyPr/>
        <a:lstStyle/>
        <a:p>
          <a:endParaRPr lang="en-US"/>
        </a:p>
      </dgm:t>
    </dgm:pt>
    <dgm:pt modelId="{2FFC0A0D-FB25-1A4F-9A48-9EEC64B7C9C7}">
      <dgm:prSet/>
      <dgm:spPr/>
      <dgm:t>
        <a:bodyPr/>
        <a:lstStyle/>
        <a:p>
          <a:pPr rtl="0"/>
          <a:r>
            <a:rPr lang="en-US" baseline="0" smtClean="0"/>
            <a:t>Upload desired GUI to 4D Systems microSD card</a:t>
          </a:r>
          <a:endParaRPr lang="en-US"/>
        </a:p>
      </dgm:t>
    </dgm:pt>
    <dgm:pt modelId="{922F9E67-34FE-E04A-A56C-43EA97E76194}" type="parTrans" cxnId="{D719EE3F-E2CD-7D44-BA63-1C46E9A7E656}">
      <dgm:prSet/>
      <dgm:spPr/>
      <dgm:t>
        <a:bodyPr/>
        <a:lstStyle/>
        <a:p>
          <a:endParaRPr lang="en-US"/>
        </a:p>
      </dgm:t>
    </dgm:pt>
    <dgm:pt modelId="{6B17A3F4-0E02-4243-A98F-171703C5704F}" type="sibTrans" cxnId="{D719EE3F-E2CD-7D44-BA63-1C46E9A7E656}">
      <dgm:prSet/>
      <dgm:spPr/>
      <dgm:t>
        <a:bodyPr/>
        <a:lstStyle/>
        <a:p>
          <a:endParaRPr lang="en-US"/>
        </a:p>
      </dgm:t>
    </dgm:pt>
    <dgm:pt modelId="{0C8C82CE-961E-DD42-9575-93081F615B35}" type="pres">
      <dgm:prSet presAssocID="{0F3207A3-2617-7F40-9098-22A53BCB7503}" presName="Name0" presStyleCnt="0">
        <dgm:presLayoutVars>
          <dgm:dir/>
          <dgm:animLvl val="lvl"/>
          <dgm:resizeHandles val="exact"/>
        </dgm:presLayoutVars>
      </dgm:prSet>
      <dgm:spPr/>
    </dgm:pt>
    <dgm:pt modelId="{A2681F30-9D0B-2446-859E-96CF2365E87D}" type="pres">
      <dgm:prSet presAssocID="{07AF7D06-D55B-9748-8E23-CB984086D862}" presName="composite" presStyleCnt="0"/>
      <dgm:spPr/>
    </dgm:pt>
    <dgm:pt modelId="{69F7147E-61B5-F64E-8218-8275CA8277EB}" type="pres">
      <dgm:prSet presAssocID="{07AF7D06-D55B-9748-8E23-CB984086D86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4A41F2-4228-5447-8B49-B488673F4907}" type="pres">
      <dgm:prSet presAssocID="{07AF7D06-D55B-9748-8E23-CB984086D862}" presName="desTx" presStyleLbl="alignAccFollowNode1" presStyleIdx="0" presStyleCnt="2">
        <dgm:presLayoutVars>
          <dgm:bulletEnabled val="1"/>
        </dgm:presLayoutVars>
      </dgm:prSet>
      <dgm:spPr/>
    </dgm:pt>
    <dgm:pt modelId="{9A00CF7D-D178-B646-99C7-C1EE5F2ECB8A}" type="pres">
      <dgm:prSet presAssocID="{F9344CCE-5369-7642-98BC-FD8F2EA9124B}" presName="space" presStyleCnt="0"/>
      <dgm:spPr/>
    </dgm:pt>
    <dgm:pt modelId="{F6ECBCF7-1109-8E48-B7EE-E216793A078F}" type="pres">
      <dgm:prSet presAssocID="{0538FB25-08BA-474F-9C4D-1A0B5DDE5BB8}" presName="composite" presStyleCnt="0"/>
      <dgm:spPr/>
    </dgm:pt>
    <dgm:pt modelId="{1C6DBEB4-8E38-884B-8630-5BE8AB6DDD59}" type="pres">
      <dgm:prSet presAssocID="{0538FB25-08BA-474F-9C4D-1A0B5DDE5BB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5224DF0-D325-0048-946F-DDD09293C346}" type="pres">
      <dgm:prSet presAssocID="{0538FB25-08BA-474F-9C4D-1A0B5DDE5BB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3BB2A50C-ADE7-5647-B81C-A55236C8F296}" srcId="{07AF7D06-D55B-9748-8E23-CB984086D862}" destId="{33762D47-84EF-444B-AA5D-AFD909FE5C0D}" srcOrd="1" destOrd="0" parTransId="{A5B3A515-F6CA-1B48-B25E-95CB635CD424}" sibTransId="{4331FA03-DF1A-4D43-A9AE-2EED044021F7}"/>
    <dgm:cxn modelId="{340DFE19-3F03-A44F-B2F2-D9809F49824B}" srcId="{0538FB25-08BA-474F-9C4D-1A0B5DDE5BB8}" destId="{133DEC30-5540-CC40-A58B-178DBB5F2C45}" srcOrd="1" destOrd="0" parTransId="{1783897C-E7EE-A845-B852-E16ED9024F17}" sibTransId="{91FBC6C2-3BBE-4B47-8D61-35A28FE0B750}"/>
    <dgm:cxn modelId="{C2B34CB2-E8BC-E043-9AE9-59CCDD9CD05D}" srcId="{0F3207A3-2617-7F40-9098-22A53BCB7503}" destId="{0538FB25-08BA-474F-9C4D-1A0B5DDE5BB8}" srcOrd="1" destOrd="0" parTransId="{5345C613-F143-214D-A84D-4197D2280B27}" sibTransId="{4A738942-CFF7-0F47-B6FC-C3ACE74DDAB8}"/>
    <dgm:cxn modelId="{486B80B8-2AF9-7A4A-B9EF-E1FCC7B48459}" type="presOf" srcId="{8E185709-8751-1342-B8BD-49DF16E24BD9}" destId="{F5224DF0-D325-0048-946F-DDD09293C346}" srcOrd="0" destOrd="2" presId="urn:microsoft.com/office/officeart/2005/8/layout/hList1"/>
    <dgm:cxn modelId="{7E6E5521-5BC8-0047-9C47-66A563E2197C}" srcId="{07AF7D06-D55B-9748-8E23-CB984086D862}" destId="{45C13EAA-4D0A-204B-A4BF-133330069DF8}" srcOrd="2" destOrd="0" parTransId="{4277761A-3B21-7C42-9FBE-E4CC907BA84D}" sibTransId="{B01DE0A8-778E-A748-B4FB-9A48220E3C0D}"/>
    <dgm:cxn modelId="{A6D46D50-1693-454A-81F8-5B080C64B0DC}" type="presOf" srcId="{33762D47-84EF-444B-AA5D-AFD909FE5C0D}" destId="{874A41F2-4228-5447-8B49-B488673F4907}" srcOrd="0" destOrd="1" presId="urn:microsoft.com/office/officeart/2005/8/layout/hList1"/>
    <dgm:cxn modelId="{C4773FD6-CBF6-F042-BDB7-8D036B3164F8}" srcId="{07AF7D06-D55B-9748-8E23-CB984086D862}" destId="{7EEF788B-DC12-9349-B8E3-A1425CEADB13}" srcOrd="0" destOrd="0" parTransId="{4359D61A-E8FC-D64F-81F5-9BCF8327A302}" sibTransId="{6A97A277-DCC0-7F4C-8720-02E207567491}"/>
    <dgm:cxn modelId="{8F221867-A891-A04D-9C6F-03AD07DB7F05}" type="presOf" srcId="{2FFC0A0D-FB25-1A4F-9A48-9EEC64B7C9C7}" destId="{F5224DF0-D325-0048-946F-DDD09293C346}" srcOrd="0" destOrd="3" presId="urn:microsoft.com/office/officeart/2005/8/layout/hList1"/>
    <dgm:cxn modelId="{D520F3A9-CF6C-2E4D-BF21-69A9FF89DBE6}" type="presOf" srcId="{133DEC30-5540-CC40-A58B-178DBB5F2C45}" destId="{F5224DF0-D325-0048-946F-DDD09293C346}" srcOrd="0" destOrd="1" presId="urn:microsoft.com/office/officeart/2005/8/layout/hList1"/>
    <dgm:cxn modelId="{FE4B885A-21A3-8648-AD41-76E72F256D95}" type="presOf" srcId="{0538FB25-08BA-474F-9C4D-1A0B5DDE5BB8}" destId="{1C6DBEB4-8E38-884B-8630-5BE8AB6DDD59}" srcOrd="0" destOrd="0" presId="urn:microsoft.com/office/officeart/2005/8/layout/hList1"/>
    <dgm:cxn modelId="{D09F85E7-F9FF-2A4F-97B5-EE832DF41595}" srcId="{0F3207A3-2617-7F40-9098-22A53BCB7503}" destId="{07AF7D06-D55B-9748-8E23-CB984086D862}" srcOrd="0" destOrd="0" parTransId="{C78C9D7E-A31A-994C-834E-86E9F4925D7D}" sibTransId="{F9344CCE-5369-7642-98BC-FD8F2EA9124B}"/>
    <dgm:cxn modelId="{2F9C1B9B-E45C-364B-BC54-2A69E16ECF2F}" srcId="{0538FB25-08BA-474F-9C4D-1A0B5DDE5BB8}" destId="{8807EDC5-0758-6449-B106-314A4197E4B3}" srcOrd="0" destOrd="0" parTransId="{AA966053-9ECD-2541-AAE1-5E9559AC9344}" sibTransId="{C6BE7016-32B9-AD43-8D09-3615885EDB48}"/>
    <dgm:cxn modelId="{4DB5BDB0-6D64-CC4E-9DF0-6C5F838C497F}" type="presOf" srcId="{07AF7D06-D55B-9748-8E23-CB984086D862}" destId="{69F7147E-61B5-F64E-8218-8275CA8277EB}" srcOrd="0" destOrd="0" presId="urn:microsoft.com/office/officeart/2005/8/layout/hList1"/>
    <dgm:cxn modelId="{FF87CD8A-0E7D-B246-A754-BE5C30868DE2}" type="presOf" srcId="{0F3207A3-2617-7F40-9098-22A53BCB7503}" destId="{0C8C82CE-961E-DD42-9575-93081F615B35}" srcOrd="0" destOrd="0" presId="urn:microsoft.com/office/officeart/2005/8/layout/hList1"/>
    <dgm:cxn modelId="{C31001A2-D32D-EC41-967A-6D8D2BB2D3A2}" type="presOf" srcId="{45C13EAA-4D0A-204B-A4BF-133330069DF8}" destId="{874A41F2-4228-5447-8B49-B488673F4907}" srcOrd="0" destOrd="2" presId="urn:microsoft.com/office/officeart/2005/8/layout/hList1"/>
    <dgm:cxn modelId="{15FFAF89-AFE4-9C48-8D8A-E07BA20F8250}" type="presOf" srcId="{7EEF788B-DC12-9349-B8E3-A1425CEADB13}" destId="{874A41F2-4228-5447-8B49-B488673F4907}" srcOrd="0" destOrd="0" presId="urn:microsoft.com/office/officeart/2005/8/layout/hList1"/>
    <dgm:cxn modelId="{63758E42-3844-EB42-B19F-3F462AED0DD4}" type="presOf" srcId="{8807EDC5-0758-6449-B106-314A4197E4B3}" destId="{F5224DF0-D325-0048-946F-DDD09293C346}" srcOrd="0" destOrd="0" presId="urn:microsoft.com/office/officeart/2005/8/layout/hList1"/>
    <dgm:cxn modelId="{E260A2F0-8E84-1545-B11F-996891EF808D}" srcId="{0538FB25-08BA-474F-9C4D-1A0B5DDE5BB8}" destId="{8E185709-8751-1342-B8BD-49DF16E24BD9}" srcOrd="2" destOrd="0" parTransId="{D73103DA-B30C-724B-AD86-89EBA2A20C10}" sibTransId="{37552FDE-4E82-CF46-A30C-78AE02C216FB}"/>
    <dgm:cxn modelId="{D719EE3F-E2CD-7D44-BA63-1C46E9A7E656}" srcId="{0538FB25-08BA-474F-9C4D-1A0B5DDE5BB8}" destId="{2FFC0A0D-FB25-1A4F-9A48-9EEC64B7C9C7}" srcOrd="3" destOrd="0" parTransId="{922F9E67-34FE-E04A-A56C-43EA97E76194}" sibTransId="{6B17A3F4-0E02-4243-A98F-171703C5704F}"/>
    <dgm:cxn modelId="{7AEC2B56-748B-5742-B003-0C472C666CB3}" type="presParOf" srcId="{0C8C82CE-961E-DD42-9575-93081F615B35}" destId="{A2681F30-9D0B-2446-859E-96CF2365E87D}" srcOrd="0" destOrd="0" presId="urn:microsoft.com/office/officeart/2005/8/layout/hList1"/>
    <dgm:cxn modelId="{53722204-6D60-5E49-85BA-B56F55F0E071}" type="presParOf" srcId="{A2681F30-9D0B-2446-859E-96CF2365E87D}" destId="{69F7147E-61B5-F64E-8218-8275CA8277EB}" srcOrd="0" destOrd="0" presId="urn:microsoft.com/office/officeart/2005/8/layout/hList1"/>
    <dgm:cxn modelId="{6C480806-B088-514C-BCB3-F8E95A9508E2}" type="presParOf" srcId="{A2681F30-9D0B-2446-859E-96CF2365E87D}" destId="{874A41F2-4228-5447-8B49-B488673F4907}" srcOrd="1" destOrd="0" presId="urn:microsoft.com/office/officeart/2005/8/layout/hList1"/>
    <dgm:cxn modelId="{2219212F-A566-4349-8C50-3B84998A1E9B}" type="presParOf" srcId="{0C8C82CE-961E-DD42-9575-93081F615B35}" destId="{9A00CF7D-D178-B646-99C7-C1EE5F2ECB8A}" srcOrd="1" destOrd="0" presId="urn:microsoft.com/office/officeart/2005/8/layout/hList1"/>
    <dgm:cxn modelId="{75EBCECA-EA96-824D-84B5-005B24290766}" type="presParOf" srcId="{0C8C82CE-961E-DD42-9575-93081F615B35}" destId="{F6ECBCF7-1109-8E48-B7EE-E216793A078F}" srcOrd="2" destOrd="0" presId="urn:microsoft.com/office/officeart/2005/8/layout/hList1"/>
    <dgm:cxn modelId="{B89DB017-0CB6-3044-8085-1C1415DBC91B}" type="presParOf" srcId="{F6ECBCF7-1109-8E48-B7EE-E216793A078F}" destId="{1C6DBEB4-8E38-884B-8630-5BE8AB6DDD59}" srcOrd="0" destOrd="0" presId="urn:microsoft.com/office/officeart/2005/8/layout/hList1"/>
    <dgm:cxn modelId="{07EACBBB-018C-FB44-A27C-BF4618C614EF}" type="presParOf" srcId="{F6ECBCF7-1109-8E48-B7EE-E216793A078F}" destId="{F5224DF0-D325-0048-946F-DDD09293C34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smtClean="0"/>
            <a:t>Hardware</a:t>
          </a:r>
          <a:endParaRPr lang="pl-PL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/>
            <a:t>Custom board schematic and board on Github</a:t>
          </a:r>
          <a:endParaRPr lang="en-US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453C7FDF-F3F5-F549-94A4-57DF2F2CA7D1}">
      <dgm:prSet/>
      <dgm:spPr/>
      <dgm:t>
        <a:bodyPr/>
        <a:lstStyle/>
        <a:p>
          <a:pPr rtl="0"/>
          <a:r>
            <a:rPr lang="en-US" smtClean="0"/>
            <a:t>Note if size constraints are not an issue an Arduino Due can be used with external CAN transceivers</a:t>
          </a:r>
          <a:endParaRPr lang="en-US"/>
        </a:p>
      </dgm:t>
    </dgm:pt>
    <dgm:pt modelId="{CF486A30-FCF7-9F41-97D6-246DF68FDAAE}" type="parTrans" cxnId="{D54B2807-8F6F-8E42-8FC9-79A1840DC94F}">
      <dgm:prSet/>
      <dgm:spPr/>
      <dgm:t>
        <a:bodyPr/>
        <a:lstStyle/>
        <a:p>
          <a:endParaRPr lang="en-US"/>
        </a:p>
      </dgm:t>
    </dgm:pt>
    <dgm:pt modelId="{83A1E611-107F-8540-830C-C1864B1515C8}" type="sibTrans" cxnId="{D54B2807-8F6F-8E42-8FC9-79A1840DC94F}">
      <dgm:prSet/>
      <dgm:spPr/>
      <dgm:t>
        <a:bodyPr/>
        <a:lstStyle/>
        <a:p>
          <a:endParaRPr lang="en-US"/>
        </a:p>
      </dgm:t>
    </dgm:pt>
    <dgm:pt modelId="{2039799F-4836-D240-ACF8-9E3DF04680E7}">
      <dgm:prSet/>
      <dgm:spPr/>
      <dgm:t>
        <a:bodyPr/>
        <a:lstStyle/>
        <a:p>
          <a:pPr rtl="0"/>
          <a:r>
            <a:rPr lang="en-US" smtClean="0"/>
            <a:t>Order through your favorite PCB manufacturer</a:t>
          </a:r>
          <a:endParaRPr lang="en-US"/>
        </a:p>
      </dgm:t>
    </dgm:pt>
    <dgm:pt modelId="{19F79F52-B906-044E-81F0-4D41F4BD12E7}" type="parTrans" cxnId="{1FB97220-5998-EC44-A4EC-579951313B6B}">
      <dgm:prSet/>
      <dgm:spPr/>
      <dgm:t>
        <a:bodyPr/>
        <a:lstStyle/>
        <a:p>
          <a:endParaRPr lang="en-US"/>
        </a:p>
      </dgm:t>
    </dgm:pt>
    <dgm:pt modelId="{441C90C1-267A-FD4A-AFF6-CA82ABEDA2E9}" type="sibTrans" cxnId="{1FB97220-5998-EC44-A4EC-579951313B6B}">
      <dgm:prSet/>
      <dgm:spPr/>
      <dgm:t>
        <a:bodyPr/>
        <a:lstStyle/>
        <a:p>
          <a:endParaRPr lang="en-US"/>
        </a:p>
      </dgm:t>
    </dgm:pt>
    <dgm:pt modelId="{DD59A383-65C8-8D42-A2E9-68D54435B18C}">
      <dgm:prSet/>
      <dgm:spPr/>
      <dgm:t>
        <a:bodyPr/>
        <a:lstStyle/>
        <a:p>
          <a:pPr rtl="0"/>
          <a:r>
            <a:rPr lang="en-US" smtClean="0"/>
            <a:t>We suggest a 4D Systems Screen, any size should work,</a:t>
          </a:r>
          <a:endParaRPr lang="en-US"/>
        </a:p>
      </dgm:t>
    </dgm:pt>
    <dgm:pt modelId="{DE7B98CF-4D35-644D-B4C2-2A091BF5DE96}" type="parTrans" cxnId="{F8874F54-5351-DF46-B2C3-B86D5B6B629C}">
      <dgm:prSet/>
      <dgm:spPr/>
      <dgm:t>
        <a:bodyPr/>
        <a:lstStyle/>
        <a:p>
          <a:endParaRPr lang="en-US"/>
        </a:p>
      </dgm:t>
    </dgm:pt>
    <dgm:pt modelId="{E3D9BE4F-C2F1-9B42-898B-E5C9F10DC391}" type="sibTrans" cxnId="{F8874F54-5351-DF46-B2C3-B86D5B6B629C}">
      <dgm:prSet/>
      <dgm:spPr/>
      <dgm:t>
        <a:bodyPr/>
        <a:lstStyle/>
        <a:p>
          <a:endParaRPr lang="en-US"/>
        </a:p>
      </dgm:t>
    </dgm:pt>
    <dgm:pt modelId="{842C6275-42E2-4145-BB0C-6BA996E3F1BE}">
      <dgm:prSet/>
      <dgm:spPr/>
      <dgm:t>
        <a:bodyPr/>
        <a:lstStyle/>
        <a:p>
          <a:pPr rtl="0"/>
          <a:r>
            <a:rPr lang="en-US" smtClean="0"/>
            <a:t>Note GUI sizing may need to be changed</a:t>
          </a:r>
          <a:endParaRPr lang="en-US"/>
        </a:p>
      </dgm:t>
    </dgm:pt>
    <dgm:pt modelId="{7CC08314-0BD0-B44D-B9EA-8705668B756C}" type="parTrans" cxnId="{565CBBBB-E0D8-EE4A-BBFC-984EB9DE3637}">
      <dgm:prSet/>
      <dgm:spPr/>
      <dgm:t>
        <a:bodyPr/>
        <a:lstStyle/>
        <a:p>
          <a:endParaRPr lang="en-US"/>
        </a:p>
      </dgm:t>
    </dgm:pt>
    <dgm:pt modelId="{518EF242-17F8-E046-97FD-E1CC406E90DC}" type="sibTrans" cxnId="{565CBBBB-E0D8-EE4A-BBFC-984EB9DE3637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smtClean="0"/>
            <a:t>Very specific to vehicle components</a:t>
          </a:r>
          <a:endParaRPr lang="en-US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B5A94015-02D7-7A4E-9C16-6E2F496213DF}">
      <dgm:prSet/>
      <dgm:spPr/>
      <dgm:t>
        <a:bodyPr/>
        <a:lstStyle/>
        <a:p>
          <a:pPr rtl="0"/>
          <a:r>
            <a:rPr lang="en-US" smtClean="0"/>
            <a:t>Note message IDs </a:t>
          </a:r>
          <a:r>
            <a:rPr lang="en-US" u="sng" smtClean="0"/>
            <a:t>WILL</a:t>
          </a:r>
          <a:r>
            <a:rPr lang="en-US" smtClean="0"/>
            <a:t> need to be changed if components differ</a:t>
          </a:r>
          <a:endParaRPr lang="en-US"/>
        </a:p>
      </dgm:t>
    </dgm:pt>
    <dgm:pt modelId="{AF7ADF60-E00F-DA41-9BF9-EDC4EE77CF16}" type="parTrans" cxnId="{F60DABDF-7BB8-B442-B807-97E14845B90B}">
      <dgm:prSet/>
      <dgm:spPr/>
      <dgm:t>
        <a:bodyPr/>
        <a:lstStyle/>
        <a:p>
          <a:endParaRPr lang="en-US"/>
        </a:p>
      </dgm:t>
    </dgm:pt>
    <dgm:pt modelId="{5D771B5F-BD7C-D049-B8CE-DF8CB3035730}" type="sibTrans" cxnId="{F60DABDF-7BB8-B442-B807-97E14845B90B}">
      <dgm:prSet/>
      <dgm:spPr/>
      <dgm:t>
        <a:bodyPr/>
        <a:lstStyle/>
        <a:p>
          <a:endParaRPr lang="en-US"/>
        </a:p>
      </dgm:t>
    </dgm:pt>
    <dgm:pt modelId="{E1226D91-613D-FA45-9281-508F686175A5}">
      <dgm:prSet/>
      <dgm:spPr/>
      <dgm:t>
        <a:bodyPr/>
        <a:lstStyle/>
        <a:p>
          <a:pPr rtl="0"/>
          <a:r>
            <a:rPr lang="en-US" smtClean="0"/>
            <a:t>Upload through Arduino IDE on your favorite computer</a:t>
          </a:r>
          <a:endParaRPr lang="en-US"/>
        </a:p>
      </dgm:t>
    </dgm:pt>
    <dgm:pt modelId="{598F1DA7-A4B1-434C-8B10-1B2ADEFB7FBF}" type="parTrans" cxnId="{5A4D54DA-BFD6-D646-93B5-FFFEED2172CA}">
      <dgm:prSet/>
      <dgm:spPr/>
      <dgm:t>
        <a:bodyPr/>
        <a:lstStyle/>
        <a:p>
          <a:endParaRPr lang="en-US"/>
        </a:p>
      </dgm:t>
    </dgm:pt>
    <dgm:pt modelId="{8CA4436C-3792-454F-8F1C-BCF87C4B3B18}" type="sibTrans" cxnId="{5A4D54DA-BFD6-D646-93B5-FFFEED2172CA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BD843682-7460-8B4B-9E59-061456ED58A7}">
      <dgm:prSet/>
      <dgm:spPr/>
      <dgm:t>
        <a:bodyPr/>
        <a:lstStyle/>
        <a:p>
          <a:pPr rtl="0"/>
          <a:r>
            <a:rPr lang="en-US" dirty="0" smtClean="0"/>
            <a:t>The file used to laser cut acrylic in </a:t>
          </a:r>
          <a:r>
            <a:rPr lang="en-US" dirty="0" err="1" smtClean="0"/>
            <a:t>Inkscape</a:t>
          </a:r>
          <a:r>
            <a:rPr lang="en-US" dirty="0" smtClean="0"/>
            <a:t> is also on </a:t>
          </a:r>
          <a:r>
            <a:rPr lang="en-US" dirty="0" err="1" smtClean="0"/>
            <a:t>Github</a:t>
          </a:r>
          <a:endParaRPr lang="en-US" dirty="0"/>
        </a:p>
      </dgm:t>
    </dgm:pt>
    <dgm:pt modelId="{764B75E7-4746-7843-A209-24FB7484FC0A}" type="parTrans" cxnId="{7CDEB1E6-CADD-D245-9705-99704E77E96C}">
      <dgm:prSet/>
      <dgm:spPr/>
      <dgm:t>
        <a:bodyPr/>
        <a:lstStyle/>
        <a:p>
          <a:endParaRPr lang="en-US"/>
        </a:p>
      </dgm:t>
    </dgm:pt>
    <dgm:pt modelId="{E13AB863-EDBA-8B4F-B9FF-22B7770C2918}" type="sibTrans" cxnId="{7CDEB1E6-CADD-D245-9705-99704E77E96C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dirty="0" smtClean="0"/>
            <a:t>Must be </a:t>
          </a:r>
          <a:r>
            <a:rPr lang="en-US" smtClean="0"/>
            <a:t>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01FF7A7D-A257-9A4D-B755-F9BBC25421B2}" type="pres">
      <dgm:prSet presAssocID="{A0A7BF9A-87B4-3143-88B4-AC8EB03CAEF4}" presName="theList" presStyleCnt="0">
        <dgm:presLayoutVars>
          <dgm:dir/>
          <dgm:animLvl val="lvl"/>
          <dgm:resizeHandles val="exact"/>
        </dgm:presLayoutVars>
      </dgm:prSet>
      <dgm:spPr/>
    </dgm:pt>
    <dgm:pt modelId="{EB852A23-907A-F849-AFC9-7EF1AF54FF14}" type="pres">
      <dgm:prSet presAssocID="{8DA6F515-5634-A144-8842-81B957BEF48C}" presName="compNode" presStyleCnt="0"/>
      <dgm:spPr/>
    </dgm:pt>
    <dgm:pt modelId="{40FAD013-DD9A-5743-B677-1A15FEB246BD}" type="pres">
      <dgm:prSet presAssocID="{8DA6F515-5634-A144-8842-81B957BEF48C}" presName="aNode" presStyleLbl="bgShp" presStyleIdx="0" presStyleCnt="3"/>
      <dgm:spPr/>
    </dgm:pt>
    <dgm:pt modelId="{335E7E1A-DD77-B24F-B1B0-B32ECA31E203}" type="pres">
      <dgm:prSet presAssocID="{8DA6F515-5634-A144-8842-81B957BEF48C}" presName="textNode" presStyleLbl="bgShp" presStyleIdx="0" presStyleCnt="3"/>
      <dgm:spPr/>
    </dgm:pt>
    <dgm:pt modelId="{EBCC51A4-C9E1-E845-B644-81D5F74002EE}" type="pres">
      <dgm:prSet presAssocID="{8DA6F515-5634-A144-8842-81B957BEF48C}" presName="compChildNode" presStyleCnt="0"/>
      <dgm:spPr/>
    </dgm:pt>
    <dgm:pt modelId="{4F64C3F5-0E10-6747-89DF-0AE4E3647571}" type="pres">
      <dgm:prSet presAssocID="{8DA6F515-5634-A144-8842-81B957BEF48C}" presName="theInnerList" presStyleCnt="0"/>
      <dgm:spPr/>
    </dgm:pt>
    <dgm:pt modelId="{4CCE1880-1EC5-7548-B918-1A6B8EA222C2}" type="pres">
      <dgm:prSet presAssocID="{8AA43FEC-4C94-A044-960F-6C1173F5E687}" presName="childNode" presStyleLbl="node1" presStyleIdx="0" presStyleCnt="7">
        <dgm:presLayoutVars>
          <dgm:bulletEnabled val="1"/>
        </dgm:presLayoutVars>
      </dgm:prSet>
      <dgm:spPr/>
    </dgm:pt>
    <dgm:pt modelId="{180A0949-E80D-3847-8F96-DCF94561E1E7}" type="pres">
      <dgm:prSet presAssocID="{8AA43FEC-4C94-A044-960F-6C1173F5E687}" presName="aSpace2" presStyleCnt="0"/>
      <dgm:spPr/>
    </dgm:pt>
    <dgm:pt modelId="{79FEAB77-D3E0-D74B-9E8D-3B4F3FA14A30}" type="pres">
      <dgm:prSet presAssocID="{2039799F-4836-D240-ACF8-9E3DF04680E7}" presName="childNode" presStyleLbl="node1" presStyleIdx="1" presStyleCnt="7">
        <dgm:presLayoutVars>
          <dgm:bulletEnabled val="1"/>
        </dgm:presLayoutVars>
      </dgm:prSet>
      <dgm:spPr/>
    </dgm:pt>
    <dgm:pt modelId="{6157FE70-DD68-B54D-97F5-B7F62EDBE749}" type="pres">
      <dgm:prSet presAssocID="{2039799F-4836-D240-ACF8-9E3DF04680E7}" presName="aSpace2" presStyleCnt="0"/>
      <dgm:spPr/>
    </dgm:pt>
    <dgm:pt modelId="{AC3D81E0-F516-8F4D-A1CD-905B8C20C952}" type="pres">
      <dgm:prSet presAssocID="{DD59A383-65C8-8D42-A2E9-68D54435B18C}" presName="childNode" presStyleLbl="node1" presStyleIdx="2" presStyleCnt="7">
        <dgm:presLayoutVars>
          <dgm:bulletEnabled val="1"/>
        </dgm:presLayoutVars>
      </dgm:prSet>
      <dgm:spPr/>
    </dgm:pt>
    <dgm:pt modelId="{7231ECE8-2FCA-B045-81B3-4304E391FB64}" type="pres">
      <dgm:prSet presAssocID="{8DA6F515-5634-A144-8842-81B957BEF48C}" presName="aSpace" presStyleCnt="0"/>
      <dgm:spPr/>
    </dgm:pt>
    <dgm:pt modelId="{CE83BE85-A6BF-EF43-9BBC-FEB48C5F9998}" type="pres">
      <dgm:prSet presAssocID="{7DAAF255-33A6-0F44-ABEB-9E45E29B3813}" presName="compNode" presStyleCnt="0"/>
      <dgm:spPr/>
    </dgm:pt>
    <dgm:pt modelId="{6EDDC644-11C5-E242-9F2E-83B2EF4A0879}" type="pres">
      <dgm:prSet presAssocID="{7DAAF255-33A6-0F44-ABEB-9E45E29B3813}" presName="aNode" presStyleLbl="bgShp" presStyleIdx="1" presStyleCnt="3"/>
      <dgm:spPr/>
    </dgm:pt>
    <dgm:pt modelId="{50D02D93-712A-684E-82FA-7279A6B01E10}" type="pres">
      <dgm:prSet presAssocID="{7DAAF255-33A6-0F44-ABEB-9E45E29B3813}" presName="textNode" presStyleLbl="bgShp" presStyleIdx="1" presStyleCnt="3"/>
      <dgm:spPr/>
    </dgm:pt>
    <dgm:pt modelId="{8631506A-8054-914D-85E4-90D61CFD0385}" type="pres">
      <dgm:prSet presAssocID="{7DAAF255-33A6-0F44-ABEB-9E45E29B3813}" presName="compChildNode" presStyleCnt="0"/>
      <dgm:spPr/>
    </dgm:pt>
    <dgm:pt modelId="{2C5A29DF-D05B-8945-8B41-B346BDEE5213}" type="pres">
      <dgm:prSet presAssocID="{7DAAF255-33A6-0F44-ABEB-9E45E29B3813}" presName="theInnerList" presStyleCnt="0"/>
      <dgm:spPr/>
    </dgm:pt>
    <dgm:pt modelId="{811E2C1E-8873-1A4D-BD71-79F348BC067E}" type="pres">
      <dgm:prSet presAssocID="{31C4EB2D-4EE9-1B4C-9D3F-02135105F65A}" presName="childNode" presStyleLbl="node1" presStyleIdx="3" presStyleCnt="7">
        <dgm:presLayoutVars>
          <dgm:bulletEnabled val="1"/>
        </dgm:presLayoutVars>
      </dgm:prSet>
      <dgm:spPr/>
    </dgm:pt>
    <dgm:pt modelId="{952290E0-FA31-7342-93DD-C4BF078A9DF2}" type="pres">
      <dgm:prSet presAssocID="{31C4EB2D-4EE9-1B4C-9D3F-02135105F65A}" presName="aSpace2" presStyleCnt="0"/>
      <dgm:spPr/>
    </dgm:pt>
    <dgm:pt modelId="{26262814-60D1-E64B-B7B0-F71A61FE5F7B}" type="pres">
      <dgm:prSet presAssocID="{E1226D91-613D-FA45-9281-508F686175A5}" presName="childNode" presStyleLbl="node1" presStyleIdx="4" presStyleCnt="7">
        <dgm:presLayoutVars>
          <dgm:bulletEnabled val="1"/>
        </dgm:presLayoutVars>
      </dgm:prSet>
      <dgm:spPr/>
    </dgm:pt>
    <dgm:pt modelId="{0BF9761A-F020-5344-B730-41C37311044D}" type="pres">
      <dgm:prSet presAssocID="{7DAAF255-33A6-0F44-ABEB-9E45E29B3813}" presName="aSpace" presStyleCnt="0"/>
      <dgm:spPr/>
    </dgm:pt>
    <dgm:pt modelId="{59B69BBF-5EB8-DF4B-AF91-34A3E874F132}" type="pres">
      <dgm:prSet presAssocID="{746A65B0-A078-7349-AA80-0D53DF775637}" presName="compNode" presStyleCnt="0"/>
      <dgm:spPr/>
    </dgm:pt>
    <dgm:pt modelId="{648FDF4C-2610-AB43-8C19-332706EBAA22}" type="pres">
      <dgm:prSet presAssocID="{746A65B0-A078-7349-AA80-0D53DF775637}" presName="aNode" presStyleLbl="bgShp" presStyleIdx="2" presStyleCnt="3"/>
      <dgm:spPr/>
    </dgm:pt>
    <dgm:pt modelId="{4B8FB0FD-F9BB-C94B-B572-16995C09EDE4}" type="pres">
      <dgm:prSet presAssocID="{746A65B0-A078-7349-AA80-0D53DF775637}" presName="textNode" presStyleLbl="bgShp" presStyleIdx="2" presStyleCnt="3"/>
      <dgm:spPr/>
    </dgm:pt>
    <dgm:pt modelId="{A5E7F342-02A0-FA43-9B05-C4C9B5186C7B}" type="pres">
      <dgm:prSet presAssocID="{746A65B0-A078-7349-AA80-0D53DF775637}" presName="compChildNode" presStyleCnt="0"/>
      <dgm:spPr/>
    </dgm:pt>
    <dgm:pt modelId="{3D55EB1B-D0E5-E341-892C-184C5FD583C0}" type="pres">
      <dgm:prSet presAssocID="{746A65B0-A078-7349-AA80-0D53DF775637}" presName="theInnerList" presStyleCnt="0"/>
      <dgm:spPr/>
    </dgm:pt>
    <dgm:pt modelId="{B60DF9A9-CA00-8C43-813E-E3DC7CFEBE14}" type="pres">
      <dgm:prSet presAssocID="{0F1F4292-61C1-C44B-B290-0DD083AC66C5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F5AE4E-4EB0-AA4A-92DA-DABD877C9912}" type="pres">
      <dgm:prSet presAssocID="{0F1F4292-61C1-C44B-B290-0DD083AC66C5}" presName="aSpace2" presStyleCnt="0"/>
      <dgm:spPr/>
    </dgm:pt>
    <dgm:pt modelId="{DAF54F2C-E9E4-0B4B-AC71-0C280F190B75}" type="pres">
      <dgm:prSet presAssocID="{BD843682-7460-8B4B-9E59-061456ED58A7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C9FBF2EA-2FBC-9A40-B150-AD6E14436A9C}" type="presOf" srcId="{453C7FDF-F3F5-F549-94A4-57DF2F2CA7D1}" destId="{4CCE1880-1EC5-7548-B918-1A6B8EA222C2}" srcOrd="0" destOrd="1" presId="urn:microsoft.com/office/officeart/2005/8/layout/lProcess2"/>
    <dgm:cxn modelId="{D54B2807-8F6F-8E42-8FC9-79A1840DC94F}" srcId="{8AA43FEC-4C94-A044-960F-6C1173F5E687}" destId="{453C7FDF-F3F5-F549-94A4-57DF2F2CA7D1}" srcOrd="0" destOrd="0" parTransId="{CF486A30-FCF7-9F41-97D6-246DF68FDAAE}" sibTransId="{83A1E611-107F-8540-830C-C1864B1515C8}"/>
    <dgm:cxn modelId="{5A4D54DA-BFD6-D646-93B5-FFFEED2172CA}" srcId="{7DAAF255-33A6-0F44-ABEB-9E45E29B3813}" destId="{E1226D91-613D-FA45-9281-508F686175A5}" srcOrd="1" destOrd="0" parTransId="{598F1DA7-A4B1-434C-8B10-1B2ADEFB7FBF}" sibTransId="{8CA4436C-3792-454F-8F1C-BCF87C4B3B18}"/>
    <dgm:cxn modelId="{D2E9EBF1-CB3C-A048-B5E8-DAB28F18F983}" type="presOf" srcId="{0F1F4292-61C1-C44B-B290-0DD083AC66C5}" destId="{B60DF9A9-CA00-8C43-813E-E3DC7CFEBE14}" srcOrd="0" destOrd="0" presId="urn:microsoft.com/office/officeart/2005/8/layout/lProcess2"/>
    <dgm:cxn modelId="{607E6F80-5C28-BC44-9C09-FAE98B126355}" type="presOf" srcId="{8DA6F515-5634-A144-8842-81B957BEF48C}" destId="{335E7E1A-DD77-B24F-B1B0-B32ECA31E203}" srcOrd="1" destOrd="0" presId="urn:microsoft.com/office/officeart/2005/8/layout/lProcess2"/>
    <dgm:cxn modelId="{6BAED0A5-C08B-2F4F-B8B5-DCDF20324444}" type="presOf" srcId="{B5A94015-02D7-7A4E-9C16-6E2F496213DF}" destId="{811E2C1E-8873-1A4D-BD71-79F348BC067E}" srcOrd="0" destOrd="1" presId="urn:microsoft.com/office/officeart/2005/8/layout/lProcess2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1809DCB9-C48E-1442-82C6-41390671F807}" type="presOf" srcId="{7DAAF255-33A6-0F44-ABEB-9E45E29B3813}" destId="{6EDDC644-11C5-E242-9F2E-83B2EF4A0879}" srcOrd="0" destOrd="0" presId="urn:microsoft.com/office/officeart/2005/8/layout/lProcess2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292E2E79-7960-A94C-83C4-090F1EE856C6}" type="presOf" srcId="{E1226D91-613D-FA45-9281-508F686175A5}" destId="{26262814-60D1-E64B-B7B0-F71A61FE5F7B}" srcOrd="0" destOrd="0" presId="urn:microsoft.com/office/officeart/2005/8/layout/lProcess2"/>
    <dgm:cxn modelId="{1FB97220-5998-EC44-A4EC-579951313B6B}" srcId="{8DA6F515-5634-A144-8842-81B957BEF48C}" destId="{2039799F-4836-D240-ACF8-9E3DF04680E7}" srcOrd="1" destOrd="0" parTransId="{19F79F52-B906-044E-81F0-4D41F4BD12E7}" sibTransId="{441C90C1-267A-FD4A-AFF6-CA82ABEDA2E9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F4E53082-7E4B-1A4F-9AD1-518E3DC0D80C}" type="presOf" srcId="{BD843682-7460-8B4B-9E59-061456ED58A7}" destId="{DAF54F2C-E9E4-0B4B-AC71-0C280F190B75}" srcOrd="0" destOrd="0" presId="urn:microsoft.com/office/officeart/2005/8/layout/lProcess2"/>
    <dgm:cxn modelId="{D7AC156C-5386-F446-AE7B-3DFD76A1358B}" type="presOf" srcId="{2039799F-4836-D240-ACF8-9E3DF04680E7}" destId="{79FEAB77-D3E0-D74B-9E8D-3B4F3FA14A30}" srcOrd="0" destOrd="0" presId="urn:microsoft.com/office/officeart/2005/8/layout/lProcess2"/>
    <dgm:cxn modelId="{F60DABDF-7BB8-B442-B807-97E14845B90B}" srcId="{31C4EB2D-4EE9-1B4C-9D3F-02135105F65A}" destId="{B5A94015-02D7-7A4E-9C16-6E2F496213DF}" srcOrd="0" destOrd="0" parTransId="{AF7ADF60-E00F-DA41-9BF9-EDC4EE77CF16}" sibTransId="{5D771B5F-BD7C-D049-B8CE-DF8CB3035730}"/>
    <dgm:cxn modelId="{6615766E-DF7D-7F49-B61B-D058B2AC73CF}" type="presOf" srcId="{7DAAF255-33A6-0F44-ABEB-9E45E29B3813}" destId="{50D02D93-712A-684E-82FA-7279A6B01E10}" srcOrd="1" destOrd="0" presId="urn:microsoft.com/office/officeart/2005/8/layout/lProcess2"/>
    <dgm:cxn modelId="{565CBBBB-E0D8-EE4A-BBFC-984EB9DE3637}" srcId="{DD59A383-65C8-8D42-A2E9-68D54435B18C}" destId="{842C6275-42E2-4145-BB0C-6BA996E3F1BE}" srcOrd="0" destOrd="0" parTransId="{7CC08314-0BD0-B44D-B9EA-8705668B756C}" sibTransId="{518EF242-17F8-E046-97FD-E1CC406E90DC}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D565764B-8341-2A4D-9CBE-E8F2ECF35C22}" type="presOf" srcId="{31C4EB2D-4EE9-1B4C-9D3F-02135105F65A}" destId="{811E2C1E-8873-1A4D-BD71-79F348BC067E}" srcOrd="0" destOrd="0" presId="urn:microsoft.com/office/officeart/2005/8/layout/lProcess2"/>
    <dgm:cxn modelId="{7CCE33FB-5372-2443-95AE-24B9437C046A}" type="presOf" srcId="{8DA6F515-5634-A144-8842-81B957BEF48C}" destId="{40FAD013-DD9A-5743-B677-1A15FEB246BD}" srcOrd="0" destOrd="0" presId="urn:microsoft.com/office/officeart/2005/8/layout/lProcess2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6911E6B-6B50-F845-B43D-6727065F039D}" type="presOf" srcId="{746A65B0-A078-7349-AA80-0D53DF775637}" destId="{648FDF4C-2610-AB43-8C19-332706EBAA22}" srcOrd="0" destOrd="0" presId="urn:microsoft.com/office/officeart/2005/8/layout/lProcess2"/>
    <dgm:cxn modelId="{F8874F54-5351-DF46-B2C3-B86D5B6B629C}" srcId="{8DA6F515-5634-A144-8842-81B957BEF48C}" destId="{DD59A383-65C8-8D42-A2E9-68D54435B18C}" srcOrd="2" destOrd="0" parTransId="{DE7B98CF-4D35-644D-B4C2-2A091BF5DE96}" sibTransId="{E3D9BE4F-C2F1-9B42-898B-E5C9F10DC391}"/>
    <dgm:cxn modelId="{5A377212-1F75-594B-A37D-AC6517C06A9A}" type="presOf" srcId="{746A65B0-A078-7349-AA80-0D53DF775637}" destId="{4B8FB0FD-F9BB-C94B-B572-16995C09EDE4}" srcOrd="1" destOrd="0" presId="urn:microsoft.com/office/officeart/2005/8/layout/lProcess2"/>
    <dgm:cxn modelId="{C08E036B-C00E-BA4C-8AE7-21FFCE0E7339}" type="presOf" srcId="{842C6275-42E2-4145-BB0C-6BA996E3F1BE}" destId="{AC3D81E0-F516-8F4D-A1CD-905B8C20C952}" srcOrd="0" destOrd="1" presId="urn:microsoft.com/office/officeart/2005/8/layout/lProcess2"/>
    <dgm:cxn modelId="{F6D545B7-9343-5A4C-BE12-64DC1F235D89}" type="presOf" srcId="{DD59A383-65C8-8D42-A2E9-68D54435B18C}" destId="{AC3D81E0-F516-8F4D-A1CD-905B8C20C952}" srcOrd="0" destOrd="0" presId="urn:microsoft.com/office/officeart/2005/8/layout/lProcess2"/>
    <dgm:cxn modelId="{D9AAE1C6-9FAE-C540-9E1C-12183A8F1C3A}" type="presOf" srcId="{A0A7BF9A-87B4-3143-88B4-AC8EB03CAEF4}" destId="{01FF7A7D-A257-9A4D-B755-F9BBC25421B2}" srcOrd="0" destOrd="0" presId="urn:microsoft.com/office/officeart/2005/8/layout/lProcess2"/>
    <dgm:cxn modelId="{B712B27C-50BC-DA4A-8945-9B712E4C3A1F}" type="presOf" srcId="{8AA43FEC-4C94-A044-960F-6C1173F5E687}" destId="{4CCE1880-1EC5-7548-B918-1A6B8EA222C2}" srcOrd="0" destOrd="0" presId="urn:microsoft.com/office/officeart/2005/8/layout/lProcess2"/>
    <dgm:cxn modelId="{7CDEB1E6-CADD-D245-9705-99704E77E96C}" srcId="{746A65B0-A078-7349-AA80-0D53DF775637}" destId="{BD843682-7460-8B4B-9E59-061456ED58A7}" srcOrd="1" destOrd="0" parTransId="{764B75E7-4746-7843-A209-24FB7484FC0A}" sibTransId="{E13AB863-EDBA-8B4F-B9FF-22B7770C2918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2D47F16A-89BC-5D4F-AF1B-50C232EF5855}" type="presParOf" srcId="{01FF7A7D-A257-9A4D-B755-F9BBC25421B2}" destId="{EB852A23-907A-F849-AFC9-7EF1AF54FF14}" srcOrd="0" destOrd="0" presId="urn:microsoft.com/office/officeart/2005/8/layout/lProcess2"/>
    <dgm:cxn modelId="{4E378799-0033-D647-BE8F-03405A7230D5}" type="presParOf" srcId="{EB852A23-907A-F849-AFC9-7EF1AF54FF14}" destId="{40FAD013-DD9A-5743-B677-1A15FEB246BD}" srcOrd="0" destOrd="0" presId="urn:microsoft.com/office/officeart/2005/8/layout/lProcess2"/>
    <dgm:cxn modelId="{885678D3-81AF-DD46-947D-3C799391ED50}" type="presParOf" srcId="{EB852A23-907A-F849-AFC9-7EF1AF54FF14}" destId="{335E7E1A-DD77-B24F-B1B0-B32ECA31E203}" srcOrd="1" destOrd="0" presId="urn:microsoft.com/office/officeart/2005/8/layout/lProcess2"/>
    <dgm:cxn modelId="{446DDE47-7CE1-BA4B-BE83-B5825DB282C1}" type="presParOf" srcId="{EB852A23-907A-F849-AFC9-7EF1AF54FF14}" destId="{EBCC51A4-C9E1-E845-B644-81D5F74002EE}" srcOrd="2" destOrd="0" presId="urn:microsoft.com/office/officeart/2005/8/layout/lProcess2"/>
    <dgm:cxn modelId="{32AA0A51-FBED-DE40-B4A0-7BB0D2B0C22B}" type="presParOf" srcId="{EBCC51A4-C9E1-E845-B644-81D5F74002EE}" destId="{4F64C3F5-0E10-6747-89DF-0AE4E3647571}" srcOrd="0" destOrd="0" presId="urn:microsoft.com/office/officeart/2005/8/layout/lProcess2"/>
    <dgm:cxn modelId="{F645F897-49A5-6640-B4B7-ED96D22FE129}" type="presParOf" srcId="{4F64C3F5-0E10-6747-89DF-0AE4E3647571}" destId="{4CCE1880-1EC5-7548-B918-1A6B8EA222C2}" srcOrd="0" destOrd="0" presId="urn:microsoft.com/office/officeart/2005/8/layout/lProcess2"/>
    <dgm:cxn modelId="{73499FBD-F299-4E4A-AD89-9FC427153A26}" type="presParOf" srcId="{4F64C3F5-0E10-6747-89DF-0AE4E3647571}" destId="{180A0949-E80D-3847-8F96-DCF94561E1E7}" srcOrd="1" destOrd="0" presId="urn:microsoft.com/office/officeart/2005/8/layout/lProcess2"/>
    <dgm:cxn modelId="{A3C15C32-CFC6-4E46-AC96-6517DE8B19A2}" type="presParOf" srcId="{4F64C3F5-0E10-6747-89DF-0AE4E3647571}" destId="{79FEAB77-D3E0-D74B-9E8D-3B4F3FA14A30}" srcOrd="2" destOrd="0" presId="urn:microsoft.com/office/officeart/2005/8/layout/lProcess2"/>
    <dgm:cxn modelId="{D5155FD6-BC5C-4845-8B64-88DBC75EA464}" type="presParOf" srcId="{4F64C3F5-0E10-6747-89DF-0AE4E3647571}" destId="{6157FE70-DD68-B54D-97F5-B7F62EDBE749}" srcOrd="3" destOrd="0" presId="urn:microsoft.com/office/officeart/2005/8/layout/lProcess2"/>
    <dgm:cxn modelId="{AC9C2F7A-6782-C74A-A635-E8AEEB5A623A}" type="presParOf" srcId="{4F64C3F5-0E10-6747-89DF-0AE4E3647571}" destId="{AC3D81E0-F516-8F4D-A1CD-905B8C20C952}" srcOrd="4" destOrd="0" presId="urn:microsoft.com/office/officeart/2005/8/layout/lProcess2"/>
    <dgm:cxn modelId="{2B68F1F8-4FB7-E142-8AEF-11D158CA316A}" type="presParOf" srcId="{01FF7A7D-A257-9A4D-B755-F9BBC25421B2}" destId="{7231ECE8-2FCA-B045-81B3-4304E391FB64}" srcOrd="1" destOrd="0" presId="urn:microsoft.com/office/officeart/2005/8/layout/lProcess2"/>
    <dgm:cxn modelId="{32B34D85-EAC1-F64A-86C8-C776480B2670}" type="presParOf" srcId="{01FF7A7D-A257-9A4D-B755-F9BBC25421B2}" destId="{CE83BE85-A6BF-EF43-9BBC-FEB48C5F9998}" srcOrd="2" destOrd="0" presId="urn:microsoft.com/office/officeart/2005/8/layout/lProcess2"/>
    <dgm:cxn modelId="{F22376A8-28CD-1344-AF3B-E74A75C59C2B}" type="presParOf" srcId="{CE83BE85-A6BF-EF43-9BBC-FEB48C5F9998}" destId="{6EDDC644-11C5-E242-9F2E-83B2EF4A0879}" srcOrd="0" destOrd="0" presId="urn:microsoft.com/office/officeart/2005/8/layout/lProcess2"/>
    <dgm:cxn modelId="{602361D6-E1AD-B440-9A90-8A5340B470FA}" type="presParOf" srcId="{CE83BE85-A6BF-EF43-9BBC-FEB48C5F9998}" destId="{50D02D93-712A-684E-82FA-7279A6B01E10}" srcOrd="1" destOrd="0" presId="urn:microsoft.com/office/officeart/2005/8/layout/lProcess2"/>
    <dgm:cxn modelId="{831F0773-3EFC-C147-99D3-C4315ACF703F}" type="presParOf" srcId="{CE83BE85-A6BF-EF43-9BBC-FEB48C5F9998}" destId="{8631506A-8054-914D-85E4-90D61CFD0385}" srcOrd="2" destOrd="0" presId="urn:microsoft.com/office/officeart/2005/8/layout/lProcess2"/>
    <dgm:cxn modelId="{A3EFD554-F5A5-5549-A7F9-AA8995D986EF}" type="presParOf" srcId="{8631506A-8054-914D-85E4-90D61CFD0385}" destId="{2C5A29DF-D05B-8945-8B41-B346BDEE5213}" srcOrd="0" destOrd="0" presId="urn:microsoft.com/office/officeart/2005/8/layout/lProcess2"/>
    <dgm:cxn modelId="{5F685340-72C6-F34C-8E4B-A7B5AFA79126}" type="presParOf" srcId="{2C5A29DF-D05B-8945-8B41-B346BDEE5213}" destId="{811E2C1E-8873-1A4D-BD71-79F348BC067E}" srcOrd="0" destOrd="0" presId="urn:microsoft.com/office/officeart/2005/8/layout/lProcess2"/>
    <dgm:cxn modelId="{1B1AB88C-52A9-1147-BAF5-32B25E45ADF2}" type="presParOf" srcId="{2C5A29DF-D05B-8945-8B41-B346BDEE5213}" destId="{952290E0-FA31-7342-93DD-C4BF078A9DF2}" srcOrd="1" destOrd="0" presId="urn:microsoft.com/office/officeart/2005/8/layout/lProcess2"/>
    <dgm:cxn modelId="{5779FBBB-4D1D-A842-8068-C33C9CC04220}" type="presParOf" srcId="{2C5A29DF-D05B-8945-8B41-B346BDEE5213}" destId="{26262814-60D1-E64B-B7B0-F71A61FE5F7B}" srcOrd="2" destOrd="0" presId="urn:microsoft.com/office/officeart/2005/8/layout/lProcess2"/>
    <dgm:cxn modelId="{333DEEAA-71B1-6B4E-893C-B09A717B22E3}" type="presParOf" srcId="{01FF7A7D-A257-9A4D-B755-F9BBC25421B2}" destId="{0BF9761A-F020-5344-B730-41C37311044D}" srcOrd="3" destOrd="0" presId="urn:microsoft.com/office/officeart/2005/8/layout/lProcess2"/>
    <dgm:cxn modelId="{EB1E3783-A336-1346-A820-24593CC484D9}" type="presParOf" srcId="{01FF7A7D-A257-9A4D-B755-F9BBC25421B2}" destId="{59B69BBF-5EB8-DF4B-AF91-34A3E874F132}" srcOrd="4" destOrd="0" presId="urn:microsoft.com/office/officeart/2005/8/layout/lProcess2"/>
    <dgm:cxn modelId="{61C433AC-C5EA-954E-A59F-5391007233A3}" type="presParOf" srcId="{59B69BBF-5EB8-DF4B-AF91-34A3E874F132}" destId="{648FDF4C-2610-AB43-8C19-332706EBAA22}" srcOrd="0" destOrd="0" presId="urn:microsoft.com/office/officeart/2005/8/layout/lProcess2"/>
    <dgm:cxn modelId="{27AB9081-4C0D-C346-830F-6D560D2F8D1E}" type="presParOf" srcId="{59B69BBF-5EB8-DF4B-AF91-34A3E874F132}" destId="{4B8FB0FD-F9BB-C94B-B572-16995C09EDE4}" srcOrd="1" destOrd="0" presId="urn:microsoft.com/office/officeart/2005/8/layout/lProcess2"/>
    <dgm:cxn modelId="{8DCC3023-3BD8-7E47-8E43-E3BE933D65A1}" type="presParOf" srcId="{59B69BBF-5EB8-DF4B-AF91-34A3E874F132}" destId="{A5E7F342-02A0-FA43-9B05-C4C9B5186C7B}" srcOrd="2" destOrd="0" presId="urn:microsoft.com/office/officeart/2005/8/layout/lProcess2"/>
    <dgm:cxn modelId="{7268FE85-756E-5B44-82EE-7864697B20C3}" type="presParOf" srcId="{A5E7F342-02A0-FA43-9B05-C4C9B5186C7B}" destId="{3D55EB1B-D0E5-E341-892C-184C5FD583C0}" srcOrd="0" destOrd="0" presId="urn:microsoft.com/office/officeart/2005/8/layout/lProcess2"/>
    <dgm:cxn modelId="{70F78392-5648-0746-AB1C-228229135D71}" type="presParOf" srcId="{3D55EB1B-D0E5-E341-892C-184C5FD583C0}" destId="{B60DF9A9-CA00-8C43-813E-E3DC7CFEBE14}" srcOrd="0" destOrd="0" presId="urn:microsoft.com/office/officeart/2005/8/layout/lProcess2"/>
    <dgm:cxn modelId="{224639EC-4C1C-604A-920E-AE110446D456}" type="presParOf" srcId="{3D55EB1B-D0E5-E341-892C-184C5FD583C0}" destId="{E8F5AE4E-4EB0-AA4A-92DA-DABD877C9912}" srcOrd="1" destOrd="0" presId="urn:microsoft.com/office/officeart/2005/8/layout/lProcess2"/>
    <dgm:cxn modelId="{FA9AE863-ABCE-0549-B2AD-5AF346338EB9}" type="presParOf" srcId="{3D55EB1B-D0E5-E341-892C-184C5FD583C0}" destId="{DAF54F2C-E9E4-0B4B-AC71-0C280F190B75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91211C-E009-0C43-90FA-1A8DE6030F23}">
      <dgm:prSet/>
      <dgm:spPr/>
      <dgm:t>
        <a:bodyPr/>
        <a:lstStyle/>
        <a:p>
          <a:pPr rtl="0"/>
          <a:r>
            <a:rPr lang="fr-FR" dirty="0" smtClean="0"/>
            <a:t>Reproduction Instructions</a:t>
          </a:r>
          <a:endParaRPr lang="fr-FR" dirty="0"/>
        </a:p>
      </dgm:t>
    </dgm:pt>
    <dgm:pt modelId="{B2496698-E444-434E-906B-A4A4953ABA70}" type="parTrans" cxnId="{71D7BED7-B434-E940-9298-45C7B49F5BDC}">
      <dgm:prSet/>
      <dgm:spPr/>
      <dgm:t>
        <a:bodyPr/>
        <a:lstStyle/>
        <a:p>
          <a:endParaRPr lang="en-US"/>
        </a:p>
      </dgm:t>
    </dgm:pt>
    <dgm:pt modelId="{C2D98C56-1A8A-904F-9E23-D21BC83A3CF1}" type="sibTrans" cxnId="{71D7BED7-B434-E940-9298-45C7B49F5BDC}">
      <dgm:prSet/>
      <dgm:spPr/>
      <dgm:t>
        <a:bodyPr/>
        <a:lstStyle/>
        <a:p>
          <a:endParaRPr lang="en-US"/>
        </a:p>
      </dgm:t>
    </dgm:pt>
    <dgm:pt modelId="{0D4AC55D-EF75-B44C-8F98-141729C50D96}">
      <dgm:prSet/>
      <dgm:spPr/>
      <dgm:t>
        <a:bodyPr/>
        <a:lstStyle/>
        <a:p>
          <a:pPr rtl="0"/>
          <a:r>
            <a:rPr lang="en-US" smtClean="0"/>
            <a:t>Development Team Biographies</a:t>
          </a:r>
          <a:endParaRPr lang="en-US"/>
        </a:p>
      </dgm:t>
    </dgm:pt>
    <dgm:pt modelId="{D6DD012C-F9BA-A74A-A96B-93727BA29EC4}" type="parTrans" cxnId="{05F5B7B2-DF48-674F-8026-10C3A4A2071A}">
      <dgm:prSet/>
      <dgm:spPr/>
      <dgm:t>
        <a:bodyPr/>
        <a:lstStyle/>
        <a:p>
          <a:endParaRPr lang="en-US"/>
        </a:p>
      </dgm:t>
    </dgm:pt>
    <dgm:pt modelId="{64D740BE-365D-9C42-B58F-80E558729DB4}" type="sibTrans" cxnId="{05F5B7B2-DF48-674F-8026-10C3A4A2071A}">
      <dgm:prSet/>
      <dgm:spPr/>
      <dgm:t>
        <a:bodyPr/>
        <a:lstStyle/>
        <a:p>
          <a:endParaRPr lang="en-US"/>
        </a:p>
      </dgm:t>
    </dgm:pt>
    <dgm:pt modelId="{E137472D-D044-7645-8231-DEBB40682585}">
      <dgm:prSet/>
      <dgm:spPr/>
      <dgm:t>
        <a:bodyPr/>
        <a:lstStyle/>
        <a:p>
          <a:pPr rtl="0"/>
          <a:r>
            <a:rPr lang="en-US" smtClean="0"/>
            <a:t>Development Team Progress Meetings</a:t>
          </a:r>
          <a:endParaRPr lang="en-US"/>
        </a:p>
      </dgm:t>
    </dgm:pt>
    <dgm:pt modelId="{68755600-1BB8-E947-AD2E-2E8C75ADB242}" type="parTrans" cxnId="{B3CAC746-0CE2-EF45-87F1-9B33D431EA7E}">
      <dgm:prSet/>
      <dgm:spPr/>
      <dgm:t>
        <a:bodyPr/>
        <a:lstStyle/>
        <a:p>
          <a:endParaRPr lang="en-US"/>
        </a:p>
      </dgm:t>
    </dgm:pt>
    <dgm:pt modelId="{F5B88CBD-F47D-2D43-A306-329DF8F00104}" type="sibTrans" cxnId="{B3CAC746-0CE2-EF45-87F1-9B33D431EA7E}">
      <dgm:prSet/>
      <dgm:spPr/>
      <dgm:t>
        <a:bodyPr/>
        <a:lstStyle/>
        <a:p>
          <a:endParaRPr lang="en-US"/>
        </a:p>
      </dgm:t>
    </dgm:pt>
    <dgm:pt modelId="{3B16294F-C4C2-FE44-B729-FF28A69A4CA1}">
      <dgm:prSet/>
      <dgm:spPr/>
      <dgm:t>
        <a:bodyPr/>
        <a:lstStyle/>
        <a:p>
          <a:pPr rtl="0"/>
          <a:r>
            <a:rPr lang="en-US" smtClean="0"/>
            <a:t>Development Roadblocks and Milestones</a:t>
          </a:r>
          <a:endParaRPr lang="en-US"/>
        </a:p>
      </dgm:t>
    </dgm:pt>
    <dgm:pt modelId="{56303A91-35C6-1B4B-AB92-45CB0DC5EB8F}" type="parTrans" cxnId="{C6BE670D-23CF-C844-86C5-CDBE370EF149}">
      <dgm:prSet/>
      <dgm:spPr/>
      <dgm:t>
        <a:bodyPr/>
        <a:lstStyle/>
        <a:p>
          <a:endParaRPr lang="en-US"/>
        </a:p>
      </dgm:t>
    </dgm:pt>
    <dgm:pt modelId="{C4CC3408-A97A-F84B-A7F2-5D6C4FCA0BA9}" type="sibTrans" cxnId="{C6BE670D-23CF-C844-86C5-CDBE370EF149}">
      <dgm:prSet/>
      <dgm:spPr/>
      <dgm:t>
        <a:bodyPr/>
        <a:lstStyle/>
        <a:p>
          <a:endParaRPr lang="en-US"/>
        </a:p>
      </dgm:t>
    </dgm:pt>
    <dgm:pt modelId="{0E8B21C3-1146-8946-9CFF-D9C75E26F60E}">
      <dgm:prSet/>
      <dgm:spPr/>
      <dgm:t>
        <a:bodyPr/>
        <a:lstStyle/>
        <a:p>
          <a:pPr rtl="0"/>
          <a:r>
            <a:rPr lang="en-US" smtClean="0"/>
            <a:t>Budget and Schedule</a:t>
          </a:r>
          <a:endParaRPr lang="en-US"/>
        </a:p>
      </dgm:t>
    </dgm:pt>
    <dgm:pt modelId="{71FCB9E3-A2C0-9E44-A310-CFD29A7C4AC9}" type="parTrans" cxnId="{6EA1AE3D-4A42-AA4F-BBB6-E64A3CFEB953}">
      <dgm:prSet/>
      <dgm:spPr/>
      <dgm:t>
        <a:bodyPr/>
        <a:lstStyle/>
        <a:p>
          <a:endParaRPr lang="en-US"/>
        </a:p>
      </dgm:t>
    </dgm:pt>
    <dgm:pt modelId="{CDFB1E02-0C06-2F4F-B6D5-3F2EE20642A6}" type="sibTrans" cxnId="{6EA1AE3D-4A42-AA4F-BBB6-E64A3CFEB953}">
      <dgm:prSet/>
      <dgm:spPr/>
      <dgm:t>
        <a:bodyPr/>
        <a:lstStyle/>
        <a:p>
          <a:endParaRPr lang="en-US"/>
        </a:p>
      </dgm:t>
    </dgm:pt>
    <dgm:pt modelId="{591A9081-46F2-024E-8C1A-61EA3C6E03A6}">
      <dgm:prSet/>
      <dgm:spPr/>
      <dgm:t>
        <a:bodyPr/>
        <a:lstStyle/>
        <a:p>
          <a:pPr rtl="0"/>
          <a:r>
            <a:rPr lang="en-US" smtClean="0"/>
            <a:t>Test Plans</a:t>
          </a:r>
          <a:endParaRPr lang="en-US"/>
        </a:p>
      </dgm:t>
    </dgm:pt>
    <dgm:pt modelId="{0746FDDA-9695-9448-ABEC-FF35506B8FBA}" type="parTrans" cxnId="{A9941B47-86EC-DB44-B7FF-DF3813663BB3}">
      <dgm:prSet/>
      <dgm:spPr/>
      <dgm:t>
        <a:bodyPr/>
        <a:lstStyle/>
        <a:p>
          <a:endParaRPr lang="en-US"/>
        </a:p>
      </dgm:t>
    </dgm:pt>
    <dgm:pt modelId="{CD2113F2-FDD9-B94C-BC42-EB2175029308}" type="sibTrans" cxnId="{A9941B47-86EC-DB44-B7FF-DF3813663BB3}">
      <dgm:prSet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798C9B-9204-0C4C-989C-572951408869}" type="presOf" srcId="{0D4AC55D-EF75-B44C-8F98-141729C50D96}" destId="{EA0C0956-EB03-E148-9A6C-C20367090B0A}" srcOrd="0" destOrd="1" presId="urn:microsoft.com/office/officeart/2005/8/layout/hList1"/>
    <dgm:cxn modelId="{71D7BED7-B434-E940-9298-45C7B49F5BDC}" srcId="{1F86E0BF-729A-AD48-BCA7-3696776E5FB7}" destId="{A191211C-E009-0C43-90FA-1A8DE6030F23}" srcOrd="0" destOrd="0" parTransId="{B2496698-E444-434E-906B-A4A4953ABA70}" sibTransId="{C2D98C56-1A8A-904F-9E23-D21BC83A3CF1}"/>
    <dgm:cxn modelId="{8E271457-108C-BE41-A570-11E8085CF3EE}" type="presOf" srcId="{3B16294F-C4C2-FE44-B729-FF28A69A4CA1}" destId="{EA0C0956-EB03-E148-9A6C-C20367090B0A}" srcOrd="0" destOrd="3" presId="urn:microsoft.com/office/officeart/2005/8/layout/hList1"/>
    <dgm:cxn modelId="{C6BE670D-23CF-C844-86C5-CDBE370EF149}" srcId="{1F86E0BF-729A-AD48-BCA7-3696776E5FB7}" destId="{3B16294F-C4C2-FE44-B729-FF28A69A4CA1}" srcOrd="3" destOrd="0" parTransId="{56303A91-35C6-1B4B-AB92-45CB0DC5EB8F}" sibTransId="{C4CC3408-A97A-F84B-A7F2-5D6C4FCA0BA9}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05F5B7B2-DF48-674F-8026-10C3A4A2071A}" srcId="{1F86E0BF-729A-AD48-BCA7-3696776E5FB7}" destId="{0D4AC55D-EF75-B44C-8F98-141729C50D96}" srcOrd="1" destOrd="0" parTransId="{D6DD012C-F9BA-A74A-A96B-93727BA29EC4}" sibTransId="{64D740BE-365D-9C42-B58F-80E558729DB4}"/>
    <dgm:cxn modelId="{AC08DB53-06BE-7146-B770-487FC349FD19}" type="presOf" srcId="{E137472D-D044-7645-8231-DEBB40682585}" destId="{EA0C0956-EB03-E148-9A6C-C20367090B0A}" srcOrd="0" destOrd="2" presId="urn:microsoft.com/office/officeart/2005/8/layout/hList1"/>
    <dgm:cxn modelId="{26087C77-232A-F241-BAD2-FA2CB6189D74}" type="presOf" srcId="{A191211C-E009-0C43-90FA-1A8DE6030F23}" destId="{EA0C0956-EB03-E148-9A6C-C20367090B0A}" srcOrd="0" destOrd="0" presId="urn:microsoft.com/office/officeart/2005/8/layout/hList1"/>
    <dgm:cxn modelId="{A9941B47-86EC-DB44-B7FF-DF3813663BB3}" srcId="{1F86E0BF-729A-AD48-BCA7-3696776E5FB7}" destId="{591A9081-46F2-024E-8C1A-61EA3C6E03A6}" srcOrd="5" destOrd="0" parTransId="{0746FDDA-9695-9448-ABEC-FF35506B8FBA}" sibTransId="{CD2113F2-FDD9-B94C-BC42-EB2175029308}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300AA847-27AD-5547-A45D-BA48A12A12CF}" type="presOf" srcId="{0E8B21C3-1146-8946-9CFF-D9C75E26F60E}" destId="{EA0C0956-EB03-E148-9A6C-C20367090B0A}" srcOrd="0" destOrd="4" presId="urn:microsoft.com/office/officeart/2005/8/layout/hList1"/>
    <dgm:cxn modelId="{6EA1AE3D-4A42-AA4F-BBB6-E64A3CFEB953}" srcId="{1F86E0BF-729A-AD48-BCA7-3696776E5FB7}" destId="{0E8B21C3-1146-8946-9CFF-D9C75E26F60E}" srcOrd="4" destOrd="0" parTransId="{71FCB9E3-A2C0-9E44-A310-CFD29A7C4AC9}" sibTransId="{CDFB1E02-0C06-2F4F-B6D5-3F2EE20642A6}"/>
    <dgm:cxn modelId="{B3CAC746-0CE2-EF45-87F1-9B33D431EA7E}" srcId="{1F86E0BF-729A-AD48-BCA7-3696776E5FB7}" destId="{E137472D-D044-7645-8231-DEBB40682585}" srcOrd="2" destOrd="0" parTransId="{68755600-1BB8-E947-AD2E-2E8C75ADB242}" sibTransId="{F5B88CBD-F47D-2D43-A306-329DF8F00104}"/>
    <dgm:cxn modelId="{56B4CEA0-A6C6-F54E-9196-2491009F5FC5}" type="presOf" srcId="{591A9081-46F2-024E-8C1A-61EA3C6E03A6}" destId="{EA0C0956-EB03-E148-9A6C-C20367090B0A}" srcOrd="0" destOrd="5" presId="urn:microsoft.com/office/officeart/2005/8/layout/hList1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EDB78-0538-4B0C-8D75-6C4654A525E6}">
      <dsp:nvSpPr>
        <dsp:cNvPr id="0" name=""/>
        <dsp:cNvSpPr/>
      </dsp:nvSpPr>
      <dsp:spPr>
        <a:xfrm rot="3683204">
          <a:off x="2166121" y="3928503"/>
          <a:ext cx="1034044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1034044" y="24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4B2471-6D1B-4307-928F-C7C6CA973A16}">
      <dsp:nvSpPr>
        <dsp:cNvPr id="0" name=""/>
        <dsp:cNvSpPr/>
      </dsp:nvSpPr>
      <dsp:spPr>
        <a:xfrm rot="1312660">
          <a:off x="2735055" y="3182821"/>
          <a:ext cx="738605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738605" y="24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2C47-DB87-4C52-83CF-5A927D7E206C}">
      <dsp:nvSpPr>
        <dsp:cNvPr id="0" name=""/>
        <dsp:cNvSpPr/>
      </dsp:nvSpPr>
      <dsp:spPr>
        <a:xfrm rot="20325931">
          <a:off x="2732982" y="2325335"/>
          <a:ext cx="844536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844536" y="24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49838-DE94-4201-A93D-ACB8D516FB35}">
      <dsp:nvSpPr>
        <dsp:cNvPr id="0" name=""/>
        <dsp:cNvSpPr/>
      </dsp:nvSpPr>
      <dsp:spPr>
        <a:xfrm rot="17916796">
          <a:off x="2166121" y="1585668"/>
          <a:ext cx="1034044" cy="48427"/>
        </a:xfrm>
        <a:custGeom>
          <a:avLst/>
          <a:gdLst/>
          <a:ahLst/>
          <a:cxnLst/>
          <a:rect l="0" t="0" r="0" b="0"/>
          <a:pathLst>
            <a:path>
              <a:moveTo>
                <a:pt x="0" y="24213"/>
              </a:moveTo>
              <a:lnTo>
                <a:pt x="1034044" y="242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C4E0-5759-4AE8-BD08-75B5BFC1CF3F}">
      <dsp:nvSpPr>
        <dsp:cNvPr id="0" name=""/>
        <dsp:cNvSpPr/>
      </dsp:nvSpPr>
      <dsp:spPr>
        <a:xfrm>
          <a:off x="1019060" y="1756246"/>
          <a:ext cx="2050107" cy="205010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9BC26-9235-4C80-9B59-FA2D2CBB09D0}">
      <dsp:nvSpPr>
        <dsp:cNvPr id="0" name=""/>
        <dsp:cNvSpPr/>
      </dsp:nvSpPr>
      <dsp:spPr>
        <a:xfrm>
          <a:off x="2610247" y="1051"/>
          <a:ext cx="1230064" cy="1230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Size</a:t>
          </a:r>
          <a:endParaRPr lang="en-US" sz="1200" kern="1200" dirty="0"/>
        </a:p>
      </dsp:txBody>
      <dsp:txXfrm>
        <a:off x="2790386" y="181190"/>
        <a:ext cx="869786" cy="869786"/>
      </dsp:txXfrm>
    </dsp:sp>
    <dsp:sp modelId="{A0CE2AB8-01D6-4AC1-B784-E6AC24239CFC}">
      <dsp:nvSpPr>
        <dsp:cNvPr id="0" name=""/>
        <dsp:cNvSpPr/>
      </dsp:nvSpPr>
      <dsp:spPr>
        <a:xfrm>
          <a:off x="3963318" y="1051"/>
          <a:ext cx="1845096" cy="123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LCD Screen &lt; 4”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Custom PCB</a:t>
          </a:r>
          <a:endParaRPr lang="en-US" sz="1900" kern="1200" dirty="0"/>
        </a:p>
      </dsp:txBody>
      <dsp:txXfrm>
        <a:off x="3963318" y="1051"/>
        <a:ext cx="1845096" cy="1230064"/>
      </dsp:txXfrm>
    </dsp:sp>
    <dsp:sp modelId="{8127995D-A5F5-4780-9622-D6BCA70FDE42}">
      <dsp:nvSpPr>
        <dsp:cNvPr id="0" name=""/>
        <dsp:cNvSpPr/>
      </dsp:nvSpPr>
      <dsp:spPr>
        <a:xfrm>
          <a:off x="3509889" y="1414942"/>
          <a:ext cx="1147665" cy="11476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Price</a:t>
          </a:r>
          <a:endParaRPr lang="en-US" sz="1200" kern="1200" dirty="0"/>
        </a:p>
      </dsp:txBody>
      <dsp:txXfrm>
        <a:off x="3677961" y="1583014"/>
        <a:ext cx="811521" cy="811521"/>
      </dsp:txXfrm>
    </dsp:sp>
    <dsp:sp modelId="{4B48111A-E69E-4399-90CA-D909C2A99E8F}">
      <dsp:nvSpPr>
        <dsp:cNvPr id="0" name=""/>
        <dsp:cNvSpPr/>
      </dsp:nvSpPr>
      <dsp:spPr>
        <a:xfrm>
          <a:off x="4772322" y="1414942"/>
          <a:ext cx="1721498" cy="1147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LCD Screen &lt; 4”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Arduino Based</a:t>
          </a:r>
          <a:endParaRPr lang="en-US" sz="1900" kern="1200" dirty="0"/>
        </a:p>
      </dsp:txBody>
      <dsp:txXfrm>
        <a:off x="4772322" y="1414942"/>
        <a:ext cx="1721498" cy="1147665"/>
      </dsp:txXfrm>
    </dsp:sp>
    <dsp:sp modelId="{A39EEBAF-558F-4DDF-AC7C-CF00FD180CB0}">
      <dsp:nvSpPr>
        <dsp:cNvPr id="0" name=""/>
        <dsp:cNvSpPr/>
      </dsp:nvSpPr>
      <dsp:spPr>
        <a:xfrm>
          <a:off x="3402771" y="2958791"/>
          <a:ext cx="1230064" cy="1230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baseline="0" dirty="0" smtClean="0"/>
            <a:t>Reproducible</a:t>
          </a:r>
          <a:endParaRPr lang="en-US" sz="1200" kern="1200" dirty="0"/>
        </a:p>
      </dsp:txBody>
      <dsp:txXfrm>
        <a:off x="3582910" y="3138930"/>
        <a:ext cx="869786" cy="869786"/>
      </dsp:txXfrm>
    </dsp:sp>
    <dsp:sp modelId="{F9E26791-60B8-4FAC-88A3-542D02CF9B8B}">
      <dsp:nvSpPr>
        <dsp:cNvPr id="0" name=""/>
        <dsp:cNvSpPr/>
      </dsp:nvSpPr>
      <dsp:spPr>
        <a:xfrm>
          <a:off x="4755842" y="2958791"/>
          <a:ext cx="1845096" cy="123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smtClean="0"/>
            <a:t>LCD Screen &lt; 4”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Arduino Based</a:t>
          </a:r>
          <a:endParaRPr lang="en-US" sz="1900" kern="1200" dirty="0"/>
        </a:p>
      </dsp:txBody>
      <dsp:txXfrm>
        <a:off x="4755842" y="2958791"/>
        <a:ext cx="1845096" cy="1230064"/>
      </dsp:txXfrm>
    </dsp:sp>
    <dsp:sp modelId="{FE8992E2-3B3F-42D4-BAA1-1F5889AACC8E}">
      <dsp:nvSpPr>
        <dsp:cNvPr id="0" name=""/>
        <dsp:cNvSpPr/>
      </dsp:nvSpPr>
      <dsp:spPr>
        <a:xfrm>
          <a:off x="2610247" y="4331484"/>
          <a:ext cx="1230064" cy="1230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baseline="0" dirty="0" smtClean="0"/>
            <a:t>User-Friendly</a:t>
          </a:r>
          <a:endParaRPr lang="en-US" sz="1200" kern="1200" dirty="0"/>
        </a:p>
      </dsp:txBody>
      <dsp:txXfrm>
        <a:off x="2790386" y="4511623"/>
        <a:ext cx="869786" cy="869786"/>
      </dsp:txXfrm>
    </dsp:sp>
    <dsp:sp modelId="{6633D0AD-9B71-458E-A570-1281B37C77AA}">
      <dsp:nvSpPr>
        <dsp:cNvPr id="0" name=""/>
        <dsp:cNvSpPr/>
      </dsp:nvSpPr>
      <dsp:spPr>
        <a:xfrm>
          <a:off x="3963318" y="4331484"/>
          <a:ext cx="1845096" cy="1230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LCD Screen &lt; 4”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Arduino Based</a:t>
          </a:r>
          <a:endParaRPr lang="en-US" sz="1900" kern="1200" dirty="0"/>
        </a:p>
        <a:p>
          <a:pPr marL="171450" lvl="1" indent="-171450" algn="l" defTabSz="8445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Custom PCB</a:t>
          </a:r>
          <a:endParaRPr lang="en-US" sz="1900" kern="1200" dirty="0"/>
        </a:p>
      </dsp:txBody>
      <dsp:txXfrm>
        <a:off x="3963318" y="4331484"/>
        <a:ext cx="1845096" cy="123006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D33D-4B2D-EB40-BB0C-A146D72B3468}">
      <dsp:nvSpPr>
        <dsp:cNvPr id="0" name=""/>
        <dsp:cNvSpPr/>
      </dsp:nvSpPr>
      <dsp:spPr>
        <a:xfrm>
          <a:off x="2781300" y="2743115"/>
          <a:ext cx="2057400" cy="2057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Revision 2.0</a:t>
          </a:r>
          <a:endParaRPr lang="en-US" sz="3200" kern="1200" dirty="0"/>
        </a:p>
      </dsp:txBody>
      <dsp:txXfrm>
        <a:off x="3082599" y="3044414"/>
        <a:ext cx="1454802" cy="1454802"/>
      </dsp:txXfrm>
    </dsp:sp>
    <dsp:sp modelId="{6CEF219A-E56F-E44C-839D-F1FE5F52B7F2}">
      <dsp:nvSpPr>
        <dsp:cNvPr id="0" name=""/>
        <dsp:cNvSpPr/>
      </dsp:nvSpPr>
      <dsp:spPr>
        <a:xfrm rot="12900000">
          <a:off x="119321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3F1DA-0B97-304A-8F89-DE15E6E89131}">
      <dsp:nvSpPr>
        <dsp:cNvPr id="0" name=""/>
        <dsp:cNvSpPr/>
      </dsp:nvSpPr>
      <dsp:spPr>
        <a:xfrm>
          <a:off x="383536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Software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Polling Based</a:t>
          </a:r>
          <a:endParaRPr lang="en-US" sz="1600" kern="1200" dirty="0"/>
        </a:p>
      </dsp:txBody>
      <dsp:txXfrm>
        <a:off x="429333" y="1320853"/>
        <a:ext cx="1862936" cy="1472030"/>
      </dsp:txXfrm>
    </dsp:sp>
    <dsp:sp modelId="{D36E06F2-BBE3-104E-B213-68DD3E09355D}">
      <dsp:nvSpPr>
        <dsp:cNvPr id="0" name=""/>
        <dsp:cNvSpPr/>
      </dsp:nvSpPr>
      <dsp:spPr>
        <a:xfrm rot="16200000">
          <a:off x="2883323" y="1415392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C6C52-7CE5-BC47-BC98-7AB421C3F8FC}">
      <dsp:nvSpPr>
        <dsp:cNvPr id="0" name=""/>
        <dsp:cNvSpPr/>
      </dsp:nvSpPr>
      <dsp:spPr>
        <a:xfrm>
          <a:off x="2832735" y="84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Enclosure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Smaller</a:t>
          </a:r>
          <a:endParaRPr lang="en-US" sz="1600" kern="1200" dirty="0"/>
        </a:p>
      </dsp:txBody>
      <dsp:txXfrm>
        <a:off x="2878532" y="45881"/>
        <a:ext cx="1862936" cy="1472030"/>
      </dsp:txXfrm>
    </dsp:sp>
    <dsp:sp modelId="{DC2EE615-AD0B-FA47-B339-03BB49454492}">
      <dsp:nvSpPr>
        <dsp:cNvPr id="0" name=""/>
        <dsp:cNvSpPr/>
      </dsp:nvSpPr>
      <dsp:spPr>
        <a:xfrm rot="19500000">
          <a:off x="457343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551B5-0948-E64F-A9D2-E28124767524}">
      <dsp:nvSpPr>
        <dsp:cNvPr id="0" name=""/>
        <dsp:cNvSpPr/>
      </dsp:nvSpPr>
      <dsp:spPr>
        <a:xfrm>
          <a:off x="5281933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Mainboard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Programming Circuit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Power Supply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LCD Header</a:t>
          </a:r>
          <a:endParaRPr lang="en-US" sz="1600" kern="1200" dirty="0"/>
        </a:p>
      </dsp:txBody>
      <dsp:txXfrm>
        <a:off x="5327730" y="1320853"/>
        <a:ext cx="1862936" cy="1472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ATSAM3X</a:t>
          </a:r>
          <a:endParaRPr lang="en-US" sz="10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Digital Dashboard</a:t>
          </a:r>
          <a:endParaRPr lang="en-US" sz="1000" kern="1200" dirty="0"/>
        </a:p>
      </dsp:txBody>
      <dsp:txXfrm>
        <a:off x="6572343" y="329868"/>
        <a:ext cx="864262" cy="86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ATSAM3X</a:t>
          </a:r>
          <a:endParaRPr lang="en-US" sz="10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Digital Dashboard</a:t>
          </a:r>
          <a:endParaRPr lang="en-US" sz="1000" kern="1200" dirty="0"/>
        </a:p>
      </dsp:txBody>
      <dsp:txXfrm>
        <a:off x="6572343" y="329868"/>
        <a:ext cx="864262" cy="864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ATSAM3X</a:t>
          </a:r>
          <a:endParaRPr lang="en-US" sz="10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Digital Dashboard</a:t>
          </a:r>
          <a:endParaRPr lang="en-US" sz="1000" kern="1200" dirty="0"/>
        </a:p>
      </dsp:txBody>
      <dsp:txXfrm>
        <a:off x="6572343" y="329868"/>
        <a:ext cx="864262" cy="864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88C3A-361E-4BC0-A40B-BA0618D52D93}">
      <dsp:nvSpPr>
        <dsp:cNvPr id="0" name=""/>
        <dsp:cNvSpPr/>
      </dsp:nvSpPr>
      <dsp:spPr>
        <a:xfrm rot="5400000">
          <a:off x="2223677" y="-518043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 Size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2-Layer Designed for easy reflow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Multiple Power Supply Inputs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Flush Mating Header</a:t>
          </a:r>
          <a:endParaRPr lang="en-US" sz="1500" kern="1200" dirty="0"/>
        </a:p>
      </dsp:txBody>
      <dsp:txXfrm rot="-5400000">
        <a:off x="1534414" y="237088"/>
        <a:ext cx="2661977" cy="1217582"/>
      </dsp:txXfrm>
    </dsp:sp>
    <dsp:sp modelId="{13A25495-D111-4D36-981D-81B3D99B5950}">
      <dsp:nvSpPr>
        <dsp:cNvPr id="0" name=""/>
        <dsp:cNvSpPr/>
      </dsp:nvSpPr>
      <dsp:spPr>
        <a:xfrm>
          <a:off x="0" y="0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Features</a:t>
          </a:r>
          <a:endParaRPr lang="en-US" sz="2600" kern="1200" dirty="0"/>
        </a:p>
      </dsp:txBody>
      <dsp:txXfrm>
        <a:off x="74904" y="74904"/>
        <a:ext cx="1384605" cy="1536839"/>
      </dsp:txXfrm>
    </dsp:sp>
    <dsp:sp modelId="{A67DEB17-B07D-4DFB-AD12-0CD76F0F8D62}">
      <dsp:nvSpPr>
        <dsp:cNvPr id="0" name=""/>
        <dsp:cNvSpPr/>
      </dsp:nvSpPr>
      <dsp:spPr>
        <a:xfrm rot="5400000">
          <a:off x="2223677" y="125293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5V or 12V Power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Programming Port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Bus 1 High and Low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Bus 2 High and Low</a:t>
          </a:r>
          <a:endParaRPr lang="en-US" sz="1500" kern="1200" dirty="0"/>
        </a:p>
      </dsp:txBody>
      <dsp:txXfrm rot="-5400000">
        <a:off x="1534414" y="2008067"/>
        <a:ext cx="2661977" cy="1217582"/>
      </dsp:txXfrm>
    </dsp:sp>
    <dsp:sp modelId="{3174DCDE-275B-46BD-AFB8-86E96EF72863}">
      <dsp:nvSpPr>
        <dsp:cNvPr id="0" name=""/>
        <dsp:cNvSpPr/>
      </dsp:nvSpPr>
      <dsp:spPr>
        <a:xfrm>
          <a:off x="0" y="177353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Inputs</a:t>
          </a:r>
          <a:endParaRPr lang="en-US" sz="2600" kern="1200" dirty="0"/>
        </a:p>
      </dsp:txBody>
      <dsp:txXfrm>
        <a:off x="74904" y="1848439"/>
        <a:ext cx="1384605" cy="1536839"/>
      </dsp:txXfrm>
    </dsp:sp>
    <dsp:sp modelId="{FC18F7F4-FB6F-9B4C-8FEE-930315577C14}">
      <dsp:nvSpPr>
        <dsp:cNvPr id="0" name=""/>
        <dsp:cNvSpPr/>
      </dsp:nvSpPr>
      <dsp:spPr>
        <a:xfrm rot="5400000">
          <a:off x="2223677" y="302391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LCD Mating Header</a:t>
          </a:r>
          <a:endParaRPr lang="en-US" sz="1500" kern="1200" dirty="0"/>
        </a:p>
      </dsp:txBody>
      <dsp:txXfrm rot="-5400000">
        <a:off x="1534414" y="3779047"/>
        <a:ext cx="2661977" cy="1217582"/>
      </dsp:txXfrm>
    </dsp:sp>
    <dsp:sp modelId="{AED748CD-EC8A-4417-9C40-68B1D00E1328}">
      <dsp:nvSpPr>
        <dsp:cNvPr id="0" name=""/>
        <dsp:cNvSpPr/>
      </dsp:nvSpPr>
      <dsp:spPr>
        <a:xfrm>
          <a:off x="0" y="354451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Outputs</a:t>
          </a:r>
          <a:endParaRPr lang="en-US" sz="2600" kern="1200" dirty="0"/>
        </a:p>
      </dsp:txBody>
      <dsp:txXfrm>
        <a:off x="74904" y="3619419"/>
        <a:ext cx="1384605" cy="15368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D6CD2-81CA-D740-972E-F760FB3E091A}">
      <dsp:nvSpPr>
        <dsp:cNvPr id="0" name=""/>
        <dsp:cNvSpPr/>
      </dsp:nvSpPr>
      <dsp:spPr>
        <a:xfrm>
          <a:off x="6697" y="504378"/>
          <a:ext cx="2001738" cy="1201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Arduino CAN library receives bus data</a:t>
          </a:r>
          <a:endParaRPr lang="en-US" sz="2100" kern="1200" dirty="0"/>
        </a:p>
      </dsp:txBody>
      <dsp:txXfrm>
        <a:off x="41874" y="539555"/>
        <a:ext cx="1931384" cy="1130688"/>
      </dsp:txXfrm>
    </dsp:sp>
    <dsp:sp modelId="{13B1215F-1CF5-4E44-AB94-D18CEC67FAB0}">
      <dsp:nvSpPr>
        <dsp:cNvPr id="0" name=""/>
        <dsp:cNvSpPr/>
      </dsp:nvSpPr>
      <dsp:spPr>
        <a:xfrm>
          <a:off x="2208609" y="856684"/>
          <a:ext cx="424368" cy="4964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08609" y="955970"/>
        <a:ext cx="297058" cy="297859"/>
      </dsp:txXfrm>
    </dsp:sp>
    <dsp:sp modelId="{032CE172-341D-F740-9048-0312A3BCBADA}">
      <dsp:nvSpPr>
        <dsp:cNvPr id="0" name=""/>
        <dsp:cNvSpPr/>
      </dsp:nvSpPr>
      <dsp:spPr>
        <a:xfrm>
          <a:off x="2809130" y="504378"/>
          <a:ext cx="2001738" cy="1201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smtClean="0"/>
            <a:t>Messages are interpreted</a:t>
          </a:r>
          <a:endParaRPr lang="en-US" sz="2100" kern="1200"/>
        </a:p>
      </dsp:txBody>
      <dsp:txXfrm>
        <a:off x="2844307" y="539555"/>
        <a:ext cx="1931384" cy="1130688"/>
      </dsp:txXfrm>
    </dsp:sp>
    <dsp:sp modelId="{2F1AB235-CE0F-EF44-A06D-0B750F662948}">
      <dsp:nvSpPr>
        <dsp:cNvPr id="0" name=""/>
        <dsp:cNvSpPr/>
      </dsp:nvSpPr>
      <dsp:spPr>
        <a:xfrm>
          <a:off x="5011042" y="856684"/>
          <a:ext cx="424368" cy="4964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011042" y="955970"/>
        <a:ext cx="297058" cy="297859"/>
      </dsp:txXfrm>
    </dsp:sp>
    <dsp:sp modelId="{BD068245-2C11-5D4E-B8FA-C648A6F86BCD}">
      <dsp:nvSpPr>
        <dsp:cNvPr id="0" name=""/>
        <dsp:cNvSpPr/>
      </dsp:nvSpPr>
      <dsp:spPr>
        <a:xfrm>
          <a:off x="5611564" y="504378"/>
          <a:ext cx="2001738" cy="12010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Update screen with Arduino 4D Systems Library</a:t>
          </a:r>
          <a:endParaRPr lang="en-US" sz="2100" kern="1200" dirty="0"/>
        </a:p>
      </dsp:txBody>
      <dsp:txXfrm>
        <a:off x="5646741" y="539555"/>
        <a:ext cx="1931384" cy="11306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F7147E-61B5-F64E-8218-8275CA8277EB}">
      <dsp:nvSpPr>
        <dsp:cNvPr id="0" name=""/>
        <dsp:cNvSpPr/>
      </dsp:nvSpPr>
      <dsp:spPr>
        <a:xfrm>
          <a:off x="37" y="325349"/>
          <a:ext cx="3560712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o-RO" sz="2400" kern="1200" smtClean="0"/>
            <a:t>Mainboard</a:t>
          </a:r>
          <a:endParaRPr lang="ro-RO" sz="2400" kern="1200"/>
        </a:p>
      </dsp:txBody>
      <dsp:txXfrm>
        <a:off x="37" y="325349"/>
        <a:ext cx="3560712" cy="691200"/>
      </dsp:txXfrm>
    </dsp:sp>
    <dsp:sp modelId="{874A41F2-4228-5447-8B49-B488673F4907}">
      <dsp:nvSpPr>
        <dsp:cNvPr id="0" name=""/>
        <dsp:cNvSpPr/>
      </dsp:nvSpPr>
      <dsp:spPr>
        <a:xfrm>
          <a:off x="37" y="1016549"/>
          <a:ext cx="3560712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Disconnect the 4D</a:t>
          </a:r>
          <a:r>
            <a:rPr lang="en-US" sz="2400" kern="1200" baseline="0" smtClean="0"/>
            <a:t> Systems LCD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baseline="0" smtClean="0"/>
            <a:t>Connect the external programmer to the programming port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baseline="0" dirty="0" smtClean="0"/>
            <a:t>Upload desired code via Arduino IDE</a:t>
          </a:r>
          <a:endParaRPr lang="en-US" sz="2400" kern="1200" dirty="0"/>
        </a:p>
      </dsp:txBody>
      <dsp:txXfrm>
        <a:off x="37" y="1016549"/>
        <a:ext cx="3560712" cy="3458700"/>
      </dsp:txXfrm>
    </dsp:sp>
    <dsp:sp modelId="{1C6DBEB4-8E38-884B-8630-5BE8AB6DDD59}">
      <dsp:nvSpPr>
        <dsp:cNvPr id="0" name=""/>
        <dsp:cNvSpPr/>
      </dsp:nvSpPr>
      <dsp:spPr>
        <a:xfrm>
          <a:off x="4059249" y="325349"/>
          <a:ext cx="3560712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4D Systems LCD</a:t>
          </a:r>
          <a:endParaRPr lang="en-US" sz="2400" kern="1200"/>
        </a:p>
      </dsp:txBody>
      <dsp:txXfrm>
        <a:off x="4059249" y="325349"/>
        <a:ext cx="3560712" cy="691200"/>
      </dsp:txXfrm>
    </dsp:sp>
    <dsp:sp modelId="{F5224DF0-D325-0048-946F-DDD09293C346}">
      <dsp:nvSpPr>
        <dsp:cNvPr id="0" name=""/>
        <dsp:cNvSpPr/>
      </dsp:nvSpPr>
      <dsp:spPr>
        <a:xfrm>
          <a:off x="4059249" y="1016549"/>
          <a:ext cx="3560712" cy="34587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Disconnect</a:t>
          </a:r>
          <a:r>
            <a:rPr lang="en-US" sz="2400" kern="1200" baseline="0" smtClean="0"/>
            <a:t> the 4D Systems LCD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baseline="0" smtClean="0"/>
            <a:t>Connect the external 4D Systems Programmer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baseline="0" smtClean="0"/>
            <a:t>Upload desired code via 4D Systems ViSi-Genie</a:t>
          </a:r>
          <a:endParaRPr lang="en-US" sz="2400" kern="1200"/>
        </a:p>
        <a:p>
          <a:pPr marL="228600" lvl="1" indent="-228600" algn="l" defTabSz="10668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baseline="0" smtClean="0"/>
            <a:t>Upload desired GUI to 4D Systems microSD card</a:t>
          </a:r>
          <a:endParaRPr lang="en-US" sz="2400" kern="1200"/>
        </a:p>
      </dsp:txBody>
      <dsp:txXfrm>
        <a:off x="4059249" y="1016549"/>
        <a:ext cx="3560712" cy="34587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FAD013-DD9A-5743-B677-1A15FEB246BD}">
      <dsp:nvSpPr>
        <dsp:cNvPr id="0" name=""/>
        <dsp:cNvSpPr/>
      </dsp:nvSpPr>
      <dsp:spPr>
        <a:xfrm>
          <a:off x="930" y="0"/>
          <a:ext cx="2418457" cy="4800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4100" kern="1200" smtClean="0"/>
            <a:t>Hardware</a:t>
          </a:r>
          <a:endParaRPr lang="pl-PL" sz="4100" kern="1200"/>
        </a:p>
      </dsp:txBody>
      <dsp:txXfrm>
        <a:off x="930" y="0"/>
        <a:ext cx="2418457" cy="1440180"/>
      </dsp:txXfrm>
    </dsp:sp>
    <dsp:sp modelId="{4CCE1880-1EC5-7548-B918-1A6B8EA222C2}">
      <dsp:nvSpPr>
        <dsp:cNvPr id="0" name=""/>
        <dsp:cNvSpPr/>
      </dsp:nvSpPr>
      <dsp:spPr>
        <a:xfrm>
          <a:off x="242775" y="1440590"/>
          <a:ext cx="1934765" cy="943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Custom board schematic and board on Github</a:t>
          </a:r>
          <a:endParaRPr lang="en-US" sz="12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Note if size constraints are not an issue an Arduino Due can be used with external CAN transceivers</a:t>
          </a:r>
          <a:endParaRPr lang="en-US" sz="900" kern="1200"/>
        </a:p>
      </dsp:txBody>
      <dsp:txXfrm>
        <a:off x="270398" y="1468213"/>
        <a:ext cx="1879519" cy="887879"/>
      </dsp:txXfrm>
    </dsp:sp>
    <dsp:sp modelId="{79FEAB77-D3E0-D74B-9E8D-3B4F3FA14A30}">
      <dsp:nvSpPr>
        <dsp:cNvPr id="0" name=""/>
        <dsp:cNvSpPr/>
      </dsp:nvSpPr>
      <dsp:spPr>
        <a:xfrm>
          <a:off x="242775" y="2528812"/>
          <a:ext cx="1934765" cy="943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Order through your favorite PCB manufacturer</a:t>
          </a:r>
          <a:endParaRPr lang="en-US" sz="1200" kern="1200"/>
        </a:p>
      </dsp:txBody>
      <dsp:txXfrm>
        <a:off x="270398" y="2556435"/>
        <a:ext cx="1879519" cy="887879"/>
      </dsp:txXfrm>
    </dsp:sp>
    <dsp:sp modelId="{AC3D81E0-F516-8F4D-A1CD-905B8C20C952}">
      <dsp:nvSpPr>
        <dsp:cNvPr id="0" name=""/>
        <dsp:cNvSpPr/>
      </dsp:nvSpPr>
      <dsp:spPr>
        <a:xfrm>
          <a:off x="242775" y="3617034"/>
          <a:ext cx="1934765" cy="943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We suggest a 4D Systems Screen, any size should work,</a:t>
          </a:r>
          <a:endParaRPr lang="en-US" sz="12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Note GUI sizing may need to be changed</a:t>
          </a:r>
          <a:endParaRPr lang="en-US" sz="900" kern="1200"/>
        </a:p>
      </dsp:txBody>
      <dsp:txXfrm>
        <a:off x="270398" y="3644657"/>
        <a:ext cx="1879519" cy="887879"/>
      </dsp:txXfrm>
    </dsp:sp>
    <dsp:sp modelId="{6EDDC644-11C5-E242-9F2E-83B2EF4A0879}">
      <dsp:nvSpPr>
        <dsp:cNvPr id="0" name=""/>
        <dsp:cNvSpPr/>
      </dsp:nvSpPr>
      <dsp:spPr>
        <a:xfrm>
          <a:off x="2600771" y="0"/>
          <a:ext cx="2418457" cy="4800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4100" kern="1200" smtClean="0"/>
            <a:t>Software</a:t>
          </a:r>
          <a:endParaRPr lang="pl-PL" sz="4100" kern="1200"/>
        </a:p>
      </dsp:txBody>
      <dsp:txXfrm>
        <a:off x="2600771" y="0"/>
        <a:ext cx="2418457" cy="1440180"/>
      </dsp:txXfrm>
    </dsp:sp>
    <dsp:sp modelId="{811E2C1E-8873-1A4D-BD71-79F348BC067E}">
      <dsp:nvSpPr>
        <dsp:cNvPr id="0" name=""/>
        <dsp:cNvSpPr/>
      </dsp:nvSpPr>
      <dsp:spPr>
        <a:xfrm>
          <a:off x="2842617" y="1441586"/>
          <a:ext cx="1934765" cy="144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lvl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Very specific to vehicle components</a:t>
          </a:r>
          <a:endParaRPr lang="en-US" sz="1200" kern="120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smtClean="0"/>
            <a:t>Note message IDs </a:t>
          </a:r>
          <a:r>
            <a:rPr lang="en-US" sz="900" u="sng" kern="1200" smtClean="0"/>
            <a:t>WILL</a:t>
          </a:r>
          <a:r>
            <a:rPr lang="en-US" sz="900" kern="1200" smtClean="0"/>
            <a:t> need to be changed if components differ</a:t>
          </a:r>
          <a:endParaRPr lang="en-US" sz="900" kern="1200"/>
        </a:p>
      </dsp:txBody>
      <dsp:txXfrm>
        <a:off x="2885011" y="1483980"/>
        <a:ext cx="1849977" cy="1362658"/>
      </dsp:txXfrm>
    </dsp:sp>
    <dsp:sp modelId="{26262814-60D1-E64B-B7B0-F71A61FE5F7B}">
      <dsp:nvSpPr>
        <dsp:cNvPr id="0" name=""/>
        <dsp:cNvSpPr/>
      </dsp:nvSpPr>
      <dsp:spPr>
        <a:xfrm>
          <a:off x="2842617" y="3111717"/>
          <a:ext cx="1934765" cy="144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Upload through Arduino IDE on your favorite computer</a:t>
          </a:r>
          <a:endParaRPr lang="en-US" sz="1200" kern="1200"/>
        </a:p>
      </dsp:txBody>
      <dsp:txXfrm>
        <a:off x="2885011" y="3154111"/>
        <a:ext cx="1849977" cy="1362658"/>
      </dsp:txXfrm>
    </dsp:sp>
    <dsp:sp modelId="{648FDF4C-2610-AB43-8C19-332706EBAA22}">
      <dsp:nvSpPr>
        <dsp:cNvPr id="0" name=""/>
        <dsp:cNvSpPr/>
      </dsp:nvSpPr>
      <dsp:spPr>
        <a:xfrm>
          <a:off x="5200612" y="0"/>
          <a:ext cx="2418457" cy="4800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kern="1200" dirty="0" smtClean="0"/>
            <a:t>Enclosure</a:t>
          </a:r>
          <a:endParaRPr lang="en-US" sz="4100" kern="1200" dirty="0"/>
        </a:p>
      </dsp:txBody>
      <dsp:txXfrm>
        <a:off x="5200612" y="0"/>
        <a:ext cx="2418457" cy="1440180"/>
      </dsp:txXfrm>
    </dsp:sp>
    <dsp:sp modelId="{B60DF9A9-CA00-8C43-813E-E3DC7CFEBE14}">
      <dsp:nvSpPr>
        <dsp:cNvPr id="0" name=""/>
        <dsp:cNvSpPr/>
      </dsp:nvSpPr>
      <dsp:spPr>
        <a:xfrm>
          <a:off x="5442458" y="1441586"/>
          <a:ext cx="1934765" cy="144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Must be </a:t>
          </a:r>
          <a:r>
            <a:rPr lang="en-US" sz="1200" kern="1200" smtClean="0"/>
            <a:t>water resistant</a:t>
          </a:r>
          <a:endParaRPr lang="en-US" sz="1200" kern="1200"/>
        </a:p>
      </dsp:txBody>
      <dsp:txXfrm>
        <a:off x="5484852" y="1483980"/>
        <a:ext cx="1849977" cy="1362658"/>
      </dsp:txXfrm>
    </dsp:sp>
    <dsp:sp modelId="{DAF54F2C-E9E4-0B4B-AC71-0C280F190B75}">
      <dsp:nvSpPr>
        <dsp:cNvPr id="0" name=""/>
        <dsp:cNvSpPr/>
      </dsp:nvSpPr>
      <dsp:spPr>
        <a:xfrm>
          <a:off x="5442458" y="3111717"/>
          <a:ext cx="1934765" cy="14474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The file used to laser cut acrylic in </a:t>
          </a:r>
          <a:r>
            <a:rPr lang="en-US" sz="1200" kern="1200" dirty="0" err="1" smtClean="0"/>
            <a:t>Inkscape</a:t>
          </a:r>
          <a:r>
            <a:rPr lang="en-US" sz="1200" kern="1200" dirty="0" smtClean="0"/>
            <a:t> is also on </a:t>
          </a:r>
          <a:r>
            <a:rPr lang="en-US" sz="1200" kern="1200" dirty="0" err="1" smtClean="0"/>
            <a:t>Github</a:t>
          </a:r>
          <a:endParaRPr lang="en-US" sz="1200" kern="1200" dirty="0"/>
        </a:p>
      </dsp:txBody>
      <dsp:txXfrm>
        <a:off x="5484852" y="3154111"/>
        <a:ext cx="1849977" cy="136265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2806-0F5B-8647-A81A-ACD59B99E313}">
      <dsp:nvSpPr>
        <dsp:cNvPr id="0" name=""/>
        <dsp:cNvSpPr/>
      </dsp:nvSpPr>
      <dsp:spPr>
        <a:xfrm>
          <a:off x="0" y="182699"/>
          <a:ext cx="7620000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200" kern="1200" dirty="0"/>
        </a:p>
      </dsp:txBody>
      <dsp:txXfrm>
        <a:off x="0" y="182699"/>
        <a:ext cx="7620000" cy="921600"/>
      </dsp:txXfrm>
    </dsp:sp>
    <dsp:sp modelId="{EA0C0956-EB03-E148-9A6C-C20367090B0A}">
      <dsp:nvSpPr>
        <dsp:cNvPr id="0" name=""/>
        <dsp:cNvSpPr/>
      </dsp:nvSpPr>
      <dsp:spPr>
        <a:xfrm>
          <a:off x="0" y="1104299"/>
          <a:ext cx="7620000" cy="3513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200" kern="1200" dirty="0" smtClean="0"/>
            <a:t>Reproduction Instructions</a:t>
          </a:r>
          <a:endParaRPr lang="fr-FR" sz="3200" kern="1200" dirty="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/>
            <a:t>Development Team Biographies</a:t>
          </a:r>
          <a:endParaRPr lang="en-US" sz="3200" kern="120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/>
            <a:t>Development Team Progress Meetings</a:t>
          </a:r>
          <a:endParaRPr lang="en-US" sz="3200" kern="120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/>
            <a:t>Development Roadblocks and Milestones</a:t>
          </a:r>
          <a:endParaRPr lang="en-US" sz="3200" kern="120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/>
            <a:t>Budget and Schedule</a:t>
          </a:r>
          <a:endParaRPr lang="en-US" sz="3200" kern="1200"/>
        </a:p>
        <a:p>
          <a:pPr marL="285750" lvl="1" indent="-285750" algn="l" defTabSz="1422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smtClean="0"/>
            <a:t>Test Plans</a:t>
          </a:r>
          <a:endParaRPr lang="en-US" sz="3200" kern="1200"/>
        </a:p>
      </dsp:txBody>
      <dsp:txXfrm>
        <a:off x="0" y="1104299"/>
        <a:ext cx="7620000" cy="3513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how easy it is to reprogram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95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improve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ATSAM3X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screen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connects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5/28/15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4D Systems </a:t>
            </a:r>
            <a:r>
              <a:rPr lang="en-US" dirty="0" err="1" smtClean="0"/>
              <a:t>ViSi</a:t>
            </a:r>
            <a:r>
              <a:rPr lang="en-US" dirty="0" smtClean="0"/>
              <a:t>-Genie</a:t>
            </a:r>
          </a:p>
          <a:p>
            <a:r>
              <a:rPr lang="en-US" dirty="0" smtClean="0"/>
              <a:t>High contrast for quick interpretation</a:t>
            </a:r>
          </a:p>
          <a:p>
            <a:r>
              <a:rPr lang="en-US" dirty="0" smtClean="0"/>
              <a:t>Touch enabled </a:t>
            </a:r>
            <a:r>
              <a:rPr lang="en-US" dirty="0" err="1" smtClean="0"/>
              <a:t>subscreen</a:t>
            </a:r>
            <a:r>
              <a:rPr lang="en-US" dirty="0" smtClean="0"/>
              <a:t> buttons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Analog inputs to simulate vehicle components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FLAWLESS VICTORY</a:t>
            </a:r>
          </a:p>
        </p:txBody>
      </p:sp>
      <p:pic>
        <p:nvPicPr>
          <p:cNvPr id="11" name="Content Placeholder 9" descr="demounit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5" r="23965"/>
          <a:stretch>
            <a:fillRect/>
          </a:stretch>
        </p:blipFill>
        <p:spPr>
          <a:xfrm>
            <a:off x="1143000" y="3538008"/>
            <a:ext cx="2438400" cy="263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6641485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26099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7829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273350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397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485462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Electric systems</a:t>
            </a:r>
            <a:r>
              <a:rPr lang="en-US" baseline="0" dirty="0" smtClean="0"/>
              <a:t> add complexity and traditional LED dash would not suffice</a:t>
            </a:r>
          </a:p>
          <a:p>
            <a:r>
              <a:rPr lang="en-US" baseline="0" dirty="0" smtClean="0"/>
              <a:t>Drivers must be aware of system faults and warnings</a:t>
            </a:r>
          </a:p>
          <a:p>
            <a:r>
              <a:rPr lang="en-US" baseline="0" dirty="0" smtClean="0"/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8213332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83588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ATSAM3X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5793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with the following consideration:</a:t>
            </a:r>
          </a:p>
          <a:p>
            <a:r>
              <a:rPr lang="en-US" dirty="0" smtClean="0"/>
              <a:t>Custom PCB</a:t>
            </a:r>
          </a:p>
          <a:p>
            <a:r>
              <a:rPr lang="en-US" dirty="0" smtClean="0"/>
              <a:t>External MCP-2551 CAN Transceivers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7523339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427089"/>
              </p:ext>
            </p:extLst>
          </p:nvPr>
        </p:nvGraphicFramePr>
        <p:xfrm>
          <a:off x="457200" y="1600200"/>
          <a:ext cx="7772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6624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with the following consideration:</a:t>
            </a:r>
          </a:p>
          <a:p>
            <a:r>
              <a:rPr lang="en-US" dirty="0" smtClean="0"/>
              <a:t>Overdriven Display Voltage</a:t>
            </a:r>
          </a:p>
          <a:p>
            <a:r>
              <a:rPr lang="en-US" dirty="0" smtClean="0"/>
              <a:t>Polarizing Shield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9381713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511228"/>
              </p:ext>
            </p:extLst>
          </p:nvPr>
        </p:nvGraphicFramePr>
        <p:xfrm>
          <a:off x="1981200" y="1600200"/>
          <a:ext cx="4572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 (but done)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4800840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209800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  <a:endParaRPr lang="en-US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713968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2280442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847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2"/>
                  </a:solidFill>
                </a:rPr>
                <a:t>Functionally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625487"/>
              </p:ext>
            </p:extLst>
          </p:nvPr>
        </p:nvGraphicFramePr>
        <p:xfrm>
          <a:off x="457200" y="1066800"/>
          <a:ext cx="76200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147</TotalTime>
  <Words>723</Words>
  <Application>Microsoft Macintosh PowerPoint</Application>
  <PresentationFormat>On-screen Show (4:3)</PresentationFormat>
  <Paragraphs>241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Printed Circuit Board</vt:lpstr>
      <vt:lpstr>Software</vt:lpstr>
      <vt:lpstr>GUI</vt:lpstr>
      <vt:lpstr>Testing</vt:lpstr>
      <vt:lpstr>Programming</vt:lpstr>
      <vt:lpstr>Reproducibility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Noah Erickson</cp:lastModifiedBy>
  <cp:revision>15</cp:revision>
  <dcterms:created xsi:type="dcterms:W3CDTF">2015-05-28T04:19:12Z</dcterms:created>
  <dcterms:modified xsi:type="dcterms:W3CDTF">2015-05-28T23:17:35Z</dcterms:modified>
</cp:coreProperties>
</file>